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29275" y="114299"/>
            <a:ext cx="1085049" cy="776604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4161" y="175437"/>
            <a:ext cx="756778" cy="58516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71142" y="194563"/>
            <a:ext cx="2643505" cy="517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462915">
              <a:lnSpc>
                <a:spcPts val="1270"/>
              </a:lnSpc>
              <a:spcBef>
                <a:spcPts val="185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 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Municipal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ts val="1240"/>
              </a:lnSpc>
            </a:pP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Segurança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Ordem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Pública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21535" y="10000462"/>
            <a:ext cx="385444" cy="54673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606420" y="10204195"/>
            <a:ext cx="2882265" cy="36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3845" marR="5080" indent="-271780">
              <a:lnSpc>
                <a:spcPct val="100000"/>
              </a:lnSpc>
              <a:spcBef>
                <a:spcPts val="100"/>
              </a:spcBef>
            </a:pPr>
            <a:r>
              <a:rPr dirty="0" sz="1100" i="1">
                <a:latin typeface="Calibri"/>
                <a:cs typeface="Calibri"/>
              </a:rPr>
              <a:t>Rua UBE,</a:t>
            </a:r>
            <a:r>
              <a:rPr dirty="0" sz="1100" spc="-2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 -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Seropédica-</a:t>
            </a:r>
            <a:r>
              <a:rPr dirty="0" sz="1100" spc="-25" i="1">
                <a:latin typeface="Calibri"/>
                <a:cs typeface="Calibri"/>
              </a:rPr>
              <a:t>RJ </a:t>
            </a: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30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23897-</a:t>
            </a:r>
            <a:r>
              <a:rPr dirty="0" sz="1100" i="1">
                <a:latin typeface="Calibri"/>
                <a:cs typeface="Calibri"/>
              </a:rPr>
              <a:t>010 –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Guarda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Civil</a:t>
            </a:r>
            <a:r>
              <a:rPr dirty="0" sz="1100" spc="-10" i="1">
                <a:latin typeface="Calibri"/>
                <a:cs typeface="Calibri"/>
              </a:rPr>
              <a:t> Municipal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7100" y="1322577"/>
            <a:ext cx="6690995" cy="4154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54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08/2025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7780" indent="447675">
              <a:lnSpc>
                <a:spcPts val="137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-10">
                <a:latin typeface="Times New Roman"/>
                <a:cs typeface="Times New Roman"/>
              </a:rPr>
              <a:t> atribuições determinadas </a:t>
            </a:r>
            <a:r>
              <a:rPr dirty="0" sz="1200" spc="-20">
                <a:latin typeface="Times New Roman"/>
                <a:cs typeface="Times New Roman"/>
              </a:rPr>
              <a:t>pelo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2899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abril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2070"/>
              </a:lnSpc>
              <a:spcBef>
                <a:spcPts val="140"/>
              </a:spcBef>
            </a:pPr>
            <a:r>
              <a:rPr dirty="0" sz="1200" spc="-10" b="1">
                <a:latin typeface="Times New Roman"/>
                <a:cs typeface="Times New Roman"/>
              </a:rPr>
              <a:t>Art.1º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Designar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servidor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Guarda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Civil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relacionado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integrar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Grupamento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Especial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Trânsito,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designados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07/2025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10">
                <a:latin typeface="Times New Roman"/>
                <a:cs typeface="Times New Roman"/>
              </a:rPr>
              <a:t> 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2899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16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indent="-227965">
              <a:lnSpc>
                <a:spcPct val="100000"/>
              </a:lnSpc>
              <a:buFont typeface="Times New Roman"/>
              <a:buChar char="•"/>
              <a:tabLst>
                <a:tab pos="469265" algn="l"/>
              </a:tabLst>
            </a:pPr>
            <a:r>
              <a:rPr dirty="0" sz="1200" b="1">
                <a:latin typeface="Times New Roman"/>
                <a:cs typeface="Times New Roman"/>
              </a:rPr>
              <a:t>THALES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TEIXEIRA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MAT.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15442</a:t>
            </a:r>
            <a:r>
              <a:rPr dirty="0" sz="1200" spc="-25" b="1">
                <a:latin typeface="Times New Roman"/>
                <a:cs typeface="Times New Roman"/>
              </a:rPr>
              <a:t> PMS</a:t>
            </a:r>
            <a:endParaRPr sz="1200">
              <a:latin typeface="Times New Roman"/>
              <a:cs typeface="Times New Roman"/>
            </a:endParaRPr>
          </a:p>
          <a:p>
            <a:pPr marL="12700" marR="2898775">
              <a:lnSpc>
                <a:spcPct val="143300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 2º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 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0"/>
              </a:spcBef>
            </a:pPr>
            <a:endParaRPr sz="1200">
              <a:latin typeface="Times New Roman"/>
              <a:cs typeface="Times New Roman"/>
            </a:endParaRPr>
          </a:p>
          <a:p>
            <a:pPr marL="91186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setembro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EDSON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JESUS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CANTANHEDE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2134870" marR="2133600">
              <a:lnSpc>
                <a:spcPts val="1580"/>
              </a:lnSpc>
              <a:spcBef>
                <a:spcPts val="55"/>
              </a:spcBef>
            </a:pPr>
            <a:r>
              <a:rPr dirty="0" sz="1200">
                <a:latin typeface="Times New Roman"/>
                <a:cs typeface="Times New Roman"/>
              </a:rPr>
              <a:t>Chefe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MAT.15428PMS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terms:created xsi:type="dcterms:W3CDTF">2025-10-16T17:38:58Z</dcterms:created>
  <dcterms:modified xsi:type="dcterms:W3CDTF">2025-10-16T17:38:58Z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