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jpg" ContentType="image/jpg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jp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067816" y="1044949"/>
            <a:ext cx="3390900" cy="445134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ts val="1650"/>
              </a:lnSpc>
              <a:spcBef>
                <a:spcPts val="105"/>
              </a:spcBef>
            </a:pPr>
            <a:r>
              <a:rPr dirty="0" sz="1400" i="1">
                <a:latin typeface="Times New Roman"/>
                <a:cs typeface="Times New Roman"/>
              </a:rPr>
              <a:t>Estado</a:t>
            </a:r>
            <a:r>
              <a:rPr dirty="0" sz="1400" spc="-5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do</a:t>
            </a:r>
            <a:r>
              <a:rPr dirty="0" sz="1400" spc="-15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Rio</a:t>
            </a:r>
            <a:r>
              <a:rPr dirty="0" sz="1400" spc="-15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de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spc="-10" i="1">
                <a:latin typeface="Times New Roman"/>
                <a:cs typeface="Times New Roman"/>
              </a:rPr>
              <a:t>Janeiro</a:t>
            </a:r>
            <a:endParaRPr sz="1400">
              <a:latin typeface="Times New Roman"/>
              <a:cs typeface="Times New Roman"/>
            </a:endParaRPr>
          </a:p>
          <a:p>
            <a:pPr marL="811530">
              <a:lnSpc>
                <a:spcPts val="1650"/>
              </a:lnSpc>
            </a:pPr>
            <a:r>
              <a:rPr dirty="0" sz="1400" i="1">
                <a:latin typeface="Times New Roman"/>
                <a:cs typeface="Times New Roman"/>
              </a:rPr>
              <a:t>Prefeitura</a:t>
            </a:r>
            <a:r>
              <a:rPr dirty="0" sz="1400" spc="-3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Municipal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de</a:t>
            </a:r>
            <a:r>
              <a:rPr dirty="0" sz="1400" spc="-15" i="1">
                <a:latin typeface="Times New Roman"/>
                <a:cs typeface="Times New Roman"/>
              </a:rPr>
              <a:t> </a:t>
            </a:r>
            <a:r>
              <a:rPr dirty="0" sz="1400" spc="-10" i="1">
                <a:latin typeface="Times New Roman"/>
                <a:cs typeface="Times New Roman"/>
              </a:rPr>
              <a:t>Seropédica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2634488" y="2331204"/>
            <a:ext cx="3860800" cy="23939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400">
                <a:latin typeface="Times New Roman"/>
                <a:cs typeface="Times New Roman"/>
              </a:rPr>
              <a:t>PORTARIA</a:t>
            </a:r>
            <a:r>
              <a:rPr dirty="0" sz="1400" spc="-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Nº</a:t>
            </a:r>
            <a:r>
              <a:rPr dirty="0" sz="1400" spc="-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654/2025</a:t>
            </a:r>
            <a:r>
              <a:rPr dirty="0" sz="1400" spc="-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de</a:t>
            </a:r>
            <a:r>
              <a:rPr dirty="0" sz="1400" spc="-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23</a:t>
            </a:r>
            <a:r>
              <a:rPr dirty="0" sz="1400" spc="-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de</a:t>
            </a:r>
            <a:r>
              <a:rPr dirty="0" sz="1400" spc="-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setembro</a:t>
            </a:r>
            <a:r>
              <a:rPr dirty="0" sz="1400" spc="-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de</a:t>
            </a:r>
            <a:r>
              <a:rPr dirty="0" sz="1400" spc="-2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2025.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1067816" y="3152642"/>
            <a:ext cx="5426075" cy="935990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algn="just" marL="12700" marR="5080">
              <a:lnSpc>
                <a:spcPts val="1380"/>
              </a:lnSpc>
              <a:spcBef>
                <a:spcPts val="195"/>
              </a:spcBef>
            </a:pPr>
            <a:r>
              <a:rPr dirty="0" sz="1200" b="1">
                <a:latin typeface="Arial"/>
                <a:cs typeface="Arial"/>
              </a:rPr>
              <a:t>O</a:t>
            </a:r>
            <a:r>
              <a:rPr dirty="0" sz="1200" spc="5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PREFEITO</a:t>
            </a:r>
            <a:r>
              <a:rPr dirty="0" sz="1200" spc="5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MUNICIPAL</a:t>
            </a:r>
            <a:r>
              <a:rPr dirty="0" sz="1200" spc="6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5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SEROPÉDICA,</a:t>
            </a:r>
            <a:r>
              <a:rPr dirty="0" sz="1200" spc="6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5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Estado</a:t>
            </a:r>
            <a:r>
              <a:rPr dirty="0" sz="1200" spc="5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5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Rio</a:t>
            </a:r>
            <a:r>
              <a:rPr dirty="0" sz="1200" spc="6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5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Janeiro, </a:t>
            </a:r>
            <a:r>
              <a:rPr dirty="0" sz="1200" b="1">
                <a:latin typeface="Arial"/>
                <a:cs typeface="Arial"/>
              </a:rPr>
              <a:t>no</a:t>
            </a:r>
            <a:r>
              <a:rPr dirty="0" sz="1200" spc="1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uso</a:t>
            </a:r>
            <a:r>
              <a:rPr dirty="0" sz="1200" spc="1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1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suas</a:t>
            </a:r>
            <a:r>
              <a:rPr dirty="0" sz="1200" spc="1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atribuições</a:t>
            </a:r>
            <a:r>
              <a:rPr dirty="0" sz="1200" spc="1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que</a:t>
            </a:r>
            <a:r>
              <a:rPr dirty="0" sz="1200" spc="13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lhe</a:t>
            </a:r>
            <a:r>
              <a:rPr dirty="0" sz="1200" spc="1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são</a:t>
            </a:r>
            <a:r>
              <a:rPr dirty="0" sz="1200" spc="10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conferidas,</a:t>
            </a:r>
            <a:r>
              <a:rPr dirty="0" sz="1200" spc="1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na</a:t>
            </a:r>
            <a:r>
              <a:rPr dirty="0" sz="1200" spc="1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forma</a:t>
            </a:r>
            <a:r>
              <a:rPr dirty="0" sz="1200" spc="1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13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Art.</a:t>
            </a:r>
            <a:r>
              <a:rPr dirty="0" sz="1200" spc="110" b="1">
                <a:latin typeface="Arial"/>
                <a:cs typeface="Arial"/>
              </a:rPr>
              <a:t> </a:t>
            </a:r>
            <a:r>
              <a:rPr dirty="0" sz="1200" spc="-25" b="1">
                <a:latin typeface="Arial"/>
                <a:cs typeface="Arial"/>
              </a:rPr>
              <a:t>74, </a:t>
            </a:r>
            <a:r>
              <a:rPr dirty="0" sz="1200" b="1">
                <a:latin typeface="Arial"/>
                <a:cs typeface="Arial"/>
              </a:rPr>
              <a:t>incisos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V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e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VII,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da Lei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Orgânica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Município.</a:t>
            </a:r>
            <a:endParaRPr sz="1200">
              <a:latin typeface="Arial"/>
              <a:cs typeface="Arial"/>
            </a:endParaRPr>
          </a:p>
          <a:p>
            <a:pPr algn="r" marR="5715">
              <a:lnSpc>
                <a:spcPct val="100000"/>
              </a:lnSpc>
              <a:spcBef>
                <a:spcPts val="1250"/>
              </a:spcBef>
            </a:pPr>
            <a:r>
              <a:rPr dirty="0" sz="1400" spc="-10">
                <a:latin typeface="Times New Roman"/>
                <a:cs typeface="Times New Roman"/>
              </a:rPr>
              <a:t>RESOLVE: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953516" y="4876286"/>
            <a:ext cx="5541010" cy="1344295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algn="just" marL="12700" marR="5080">
              <a:lnSpc>
                <a:spcPts val="1380"/>
              </a:lnSpc>
              <a:spcBef>
                <a:spcPts val="195"/>
              </a:spcBef>
            </a:pPr>
            <a:r>
              <a:rPr dirty="0" sz="1200">
                <a:latin typeface="Arial MT"/>
                <a:cs typeface="Arial MT"/>
              </a:rPr>
              <a:t>Exonerar</a:t>
            </a:r>
            <a:r>
              <a:rPr dirty="0" sz="1200" b="1">
                <a:latin typeface="Arial"/>
                <a:cs typeface="Arial"/>
              </a:rPr>
              <a:t>GERLANY</a:t>
            </a:r>
            <a:r>
              <a:rPr dirty="0" sz="1200" spc="1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BRANDÃO</a:t>
            </a:r>
            <a:r>
              <a:rPr dirty="0" sz="1200" spc="15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FREITAS</a:t>
            </a:r>
            <a:r>
              <a:rPr dirty="0" sz="1200" spc="15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DA</a:t>
            </a:r>
            <a:r>
              <a:rPr dirty="0" sz="1200" spc="13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SILVA</a:t>
            </a:r>
            <a:r>
              <a:rPr dirty="0" sz="1200">
                <a:latin typeface="Arial MT"/>
                <a:cs typeface="Arial MT"/>
              </a:rPr>
              <a:t>,</a:t>
            </a:r>
            <a:r>
              <a:rPr dirty="0" sz="1200" spc="1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matrícula</a:t>
            </a:r>
            <a:r>
              <a:rPr dirty="0" sz="1200" spc="15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290433376</a:t>
            </a:r>
            <a:r>
              <a:rPr dirty="0" sz="1200" spc="160" b="1">
                <a:latin typeface="Arial"/>
                <a:cs typeface="Arial"/>
              </a:rPr>
              <a:t> </a:t>
            </a:r>
            <a:r>
              <a:rPr dirty="0" sz="1200" spc="-25">
                <a:latin typeface="Arial MT"/>
                <a:cs typeface="Arial MT"/>
              </a:rPr>
              <a:t>do </a:t>
            </a:r>
            <a:r>
              <a:rPr dirty="0" sz="1200">
                <a:latin typeface="Arial MT"/>
                <a:cs typeface="Arial MT"/>
              </a:rPr>
              <a:t>Cargo</a:t>
            </a:r>
            <a:r>
              <a:rPr dirty="0" sz="1200" spc="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Comissionado</a:t>
            </a:r>
            <a:r>
              <a:rPr dirty="0" sz="1200" spc="4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CHEFE</a:t>
            </a:r>
            <a:r>
              <a:rPr dirty="0" sz="1200" spc="4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4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GABINETE</a:t>
            </a:r>
            <a:r>
              <a:rPr dirty="0" sz="1200" spc="5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Secretaria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Administração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do </a:t>
            </a:r>
            <a:r>
              <a:rPr dirty="0" sz="1200">
                <a:latin typeface="Arial MT"/>
                <a:cs typeface="Arial MT"/>
              </a:rPr>
              <a:t>Município</a:t>
            </a:r>
            <a:r>
              <a:rPr dirty="0" sz="1200" spc="1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9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Seropédica,</a:t>
            </a:r>
            <a:r>
              <a:rPr dirty="0" sz="1200" spc="1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tendo</a:t>
            </a:r>
            <a:r>
              <a:rPr dirty="0" sz="1200" spc="1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seus</a:t>
            </a:r>
            <a:r>
              <a:rPr dirty="0" sz="1200" spc="17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efeitos</a:t>
            </a:r>
            <a:r>
              <a:rPr dirty="0" sz="1200" spc="1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retroagidos</a:t>
            </a:r>
            <a:r>
              <a:rPr dirty="0" sz="1200" spc="19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17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01</a:t>
            </a:r>
            <a:r>
              <a:rPr dirty="0" sz="1200" spc="1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7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setembro</a:t>
            </a:r>
            <a:r>
              <a:rPr dirty="0" sz="1200" spc="170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de </a:t>
            </a:r>
            <a:r>
              <a:rPr dirty="0" sz="1200" spc="-10">
                <a:latin typeface="Arial MT"/>
                <a:cs typeface="Arial MT"/>
              </a:rPr>
              <a:t>2025.</a:t>
            </a:r>
            <a:endParaRPr sz="1200">
              <a:latin typeface="Arial MT"/>
              <a:cs typeface="Arial MT"/>
            </a:endParaRPr>
          </a:p>
          <a:p>
            <a:pPr>
              <a:lnSpc>
                <a:spcPct val="100000"/>
              </a:lnSpc>
            </a:pPr>
            <a:endParaRPr sz="12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325"/>
              </a:spcBef>
            </a:pPr>
            <a:endParaRPr sz="1200">
              <a:latin typeface="Arial MT"/>
              <a:cs typeface="Arial MT"/>
            </a:endParaRPr>
          </a:p>
          <a:p>
            <a:pPr marL="2859405">
              <a:lnSpc>
                <a:spcPct val="100000"/>
              </a:lnSpc>
              <a:spcBef>
                <a:spcPts val="5"/>
              </a:spcBef>
            </a:pPr>
            <a:r>
              <a:rPr dirty="0" sz="1400" spc="-10">
                <a:latin typeface="Times New Roman"/>
                <a:cs typeface="Times New Roman"/>
              </a:rPr>
              <a:t>Registre-</a:t>
            </a:r>
            <a:r>
              <a:rPr dirty="0" sz="1400">
                <a:latin typeface="Times New Roman"/>
                <a:cs typeface="Times New Roman"/>
              </a:rPr>
              <a:t>se,</a:t>
            </a:r>
            <a:r>
              <a:rPr dirty="0" sz="1400" spc="2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publique-</a:t>
            </a:r>
            <a:r>
              <a:rPr dirty="0" sz="1400">
                <a:latin typeface="Times New Roman"/>
                <a:cs typeface="Times New Roman"/>
              </a:rPr>
              <a:t>se</a:t>
            </a:r>
            <a:r>
              <a:rPr dirty="0" sz="1400" spc="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e</a:t>
            </a:r>
            <a:r>
              <a:rPr dirty="0" sz="1400" spc="4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Cumpra-</a:t>
            </a:r>
            <a:r>
              <a:rPr dirty="0" sz="1400" spc="-25">
                <a:latin typeface="Times New Roman"/>
                <a:cs typeface="Times New Roman"/>
              </a:rPr>
              <a:t>se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4021327" y="7006837"/>
            <a:ext cx="2471420" cy="443865"/>
          </a:xfrm>
          <a:prstGeom prst="rect">
            <a:avLst/>
          </a:prstGeom>
        </p:spPr>
        <p:txBody>
          <a:bodyPr wrap="square" lIns="0" tIns="27305" rIns="0" bIns="0" rtlCol="0" vert="horz">
            <a:spAutoFit/>
          </a:bodyPr>
          <a:lstStyle/>
          <a:p>
            <a:pPr marL="313690" marR="5080" indent="-301625">
              <a:lnSpc>
                <a:spcPts val="1610"/>
              </a:lnSpc>
              <a:spcBef>
                <a:spcPts val="215"/>
              </a:spcBef>
            </a:pPr>
            <a:r>
              <a:rPr dirty="0" sz="1400" b="1">
                <a:latin typeface="Times New Roman"/>
                <a:cs typeface="Times New Roman"/>
              </a:rPr>
              <a:t>LUCAS</a:t>
            </a:r>
            <a:r>
              <a:rPr dirty="0" sz="1400" spc="-2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DUTRA</a:t>
            </a:r>
            <a:r>
              <a:rPr dirty="0" sz="1400" spc="-2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DOS</a:t>
            </a:r>
            <a:r>
              <a:rPr dirty="0" sz="1400" spc="-20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SANTOS </a:t>
            </a:r>
            <a:r>
              <a:rPr dirty="0" sz="1400" b="1">
                <a:latin typeface="Times New Roman"/>
                <a:cs typeface="Times New Roman"/>
              </a:rPr>
              <a:t>PREFEITO</a:t>
            </a:r>
            <a:r>
              <a:rPr dirty="0" sz="1400" spc="-50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MUNICIPAL</a:t>
            </a:r>
            <a:endParaRPr sz="1400">
              <a:latin typeface="Times New Roman"/>
              <a:cs typeface="Times New Roman"/>
            </a:endParaRPr>
          </a:p>
        </p:txBody>
      </p:sp>
      <p:pic>
        <p:nvPicPr>
          <p:cNvPr id="7" name="object 7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987552" y="938783"/>
            <a:ext cx="772668" cy="725424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Rafael SÃ¡</dc:creator>
  <dc:title>Microsoft Word - 5 PORTARIAS PUBLICADAS ADM 26 DE SETEMBRO DE 2025</dc:title>
  <dcterms:created xsi:type="dcterms:W3CDTF">2025-10-16T17:52:38Z</dcterms:created>
  <dcterms:modified xsi:type="dcterms:W3CDTF">2025-10-16T17:52:38Z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2025-10-16T00:00:00Z</vt:filetime>
  </property>
  <property fmtid="{D5CDD505-2E9C-101B-9397-08002B2CF9AE}" pid="3" name="LastSaved">
    <vt:filetime>2025-10-16T00:00:00Z</vt:filetime>
  </property>
  <property fmtid="{D5CDD505-2E9C-101B-9397-08002B2CF9AE}" pid="4" name="Producer">
    <vt:lpwstr>Microsoft: Print To PDF</vt:lpwstr>
  </property>
</Properties>
</file>