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7816" y="1044949"/>
            <a:ext cx="3390900" cy="44513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endParaRPr sz="1400">
              <a:latin typeface="Times New Roman"/>
              <a:cs typeface="Times New Roman"/>
            </a:endParaRPr>
          </a:p>
          <a:p>
            <a:pPr marL="811530">
              <a:lnSpc>
                <a:spcPts val="1650"/>
              </a:lnSpc>
            </a:pP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3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34488" y="2331204"/>
            <a:ext cx="386080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655/2025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23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setembro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7816" y="3152642"/>
            <a:ext cx="5426075" cy="9359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125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4876286"/>
            <a:ext cx="5541010" cy="1344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b="1">
                <a:latin typeface="Arial"/>
                <a:cs typeface="Arial"/>
              </a:rPr>
              <a:t>JOÃO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VITOR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ANDRADE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LUZ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290433398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3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PESSOAL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setembro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5940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21327" y="700683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13690" marR="5080" indent="-30162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938783"/>
            <a:ext cx="772668" cy="7254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PORTARIAS PUBLICADAS ADM 26 DE SETEMBRO DE 2025</dc:title>
  <dcterms:created xsi:type="dcterms:W3CDTF">2025-10-16T18:02:25Z</dcterms:created>
  <dcterms:modified xsi:type="dcterms:W3CDTF">2025-10-16T18:02:25Z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