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661/2025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DALILA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NASCIMENTO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CARMO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290434985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3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34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35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PATRIMÔNIO</a:t>
            </a:r>
            <a:r>
              <a:rPr dirty="0" sz="1200" spc="35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4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01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PORTARIAS PUBLICADAS ADM 26 DE SETEMBRO DE 2025</dc:title>
  <dcterms:created xsi:type="dcterms:W3CDTF">2025-10-16T18:10:16Z</dcterms:created>
  <dcterms:modified xsi:type="dcterms:W3CDTF">2025-10-16T18:10:16Z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