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4451350" cy="136271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186626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300">
              <a:latin typeface="Times New Roman"/>
              <a:cs typeface="Times New Roman"/>
            </a:endParaRPr>
          </a:p>
          <a:p>
            <a:pPr marL="262255">
              <a:lnSpc>
                <a:spcPct val="100000"/>
              </a:lnSpc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0665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25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SETEMBRO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06627" y="2757925"/>
            <a:ext cx="623697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PREFEITO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SEROPÉDICA,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Estado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Rio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Janeiro,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uso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suas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atribuições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lhe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são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conferidas,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forma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74,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inciso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IX,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Lei </a:t>
            </a:r>
            <a:r>
              <a:rPr dirty="0" sz="1400">
                <a:latin typeface="Times New Roman"/>
                <a:cs typeface="Times New Roman"/>
              </a:rPr>
              <a:t>Orgânica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Município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10">
                <a:latin typeface="Times New Roman"/>
                <a:cs typeface="Times New Roman"/>
              </a:rPr>
              <a:t> 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987793"/>
            <a:ext cx="6238240" cy="18751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35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12700" marR="5080">
              <a:lnSpc>
                <a:spcPct val="96100"/>
              </a:lnSpc>
              <a:spcBef>
                <a:spcPts val="5"/>
              </a:spcBef>
            </a:pPr>
            <a:r>
              <a:rPr dirty="0" sz="1400">
                <a:latin typeface="Times New Roman"/>
                <a:cs typeface="Times New Roman"/>
              </a:rPr>
              <a:t>Conceder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Licença</a:t>
            </a:r>
            <a:r>
              <a:rPr dirty="0" sz="1400" spc="2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Classista</a:t>
            </a:r>
            <a:r>
              <a:rPr dirty="0" sz="1400" spc="21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(à)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GENIVALDO</a:t>
            </a:r>
            <a:r>
              <a:rPr dirty="0" sz="1400" spc="2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MATOS</a:t>
            </a:r>
            <a:r>
              <a:rPr dirty="0" sz="1400" spc="254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ALVES, </a:t>
            </a:r>
            <a:r>
              <a:rPr dirty="0" sz="1400">
                <a:latin typeface="Times New Roman"/>
                <a:cs typeface="Times New Roman"/>
              </a:rPr>
              <a:t>matrícula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11297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lotado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Secretaria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Municipal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Educação,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efetivo </a:t>
            </a:r>
            <a:r>
              <a:rPr dirty="0" sz="1400">
                <a:latin typeface="Times New Roman"/>
                <a:cs typeface="Times New Roman"/>
              </a:rPr>
              <a:t>de </a:t>
            </a:r>
            <a:r>
              <a:rPr dirty="0" sz="1400" b="1">
                <a:latin typeface="Times New Roman"/>
                <a:cs typeface="Times New Roman"/>
              </a:rPr>
              <a:t>ZELADOR</a:t>
            </a:r>
            <a:r>
              <a:rPr dirty="0" sz="1400" spc="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ESCOLAR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 período em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que perdurar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 mandato do (a)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(a)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cargo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qual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foi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eleito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(a)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na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entidade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sindical,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nos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termos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art.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101,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§2º,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da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Lei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Regime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Único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- Estatuto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dos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Servidores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Público,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 o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nº. </a:t>
            </a:r>
            <a:r>
              <a:rPr dirty="0" sz="1400" spc="-10" b="1">
                <a:latin typeface="Times New Roman"/>
                <a:cs typeface="Times New Roman"/>
              </a:rPr>
              <a:t>10592/2025.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585208" y="6380474"/>
            <a:ext cx="23571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Times New Roman"/>
                <a:cs typeface="Times New Roman"/>
              </a:rPr>
              <a:t>Registra-</a:t>
            </a:r>
            <a:r>
              <a:rPr dirty="0" sz="1200">
                <a:latin typeface="Times New Roman"/>
                <a:cs typeface="Times New Roman"/>
              </a:rPr>
              <a:t>se,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Publique-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Cumpra-</a:t>
            </a:r>
            <a:r>
              <a:rPr dirty="0" sz="1200" spc="-25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88767" y="7608817"/>
            <a:ext cx="247142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34950" marR="5080" indent="-22288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LUCAS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DUTRA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DOS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SANTOS </a:t>
            </a:r>
            <a:r>
              <a:rPr dirty="0" sz="1400" b="1">
                <a:latin typeface="Times New Roman"/>
                <a:cs typeface="Times New Roman"/>
              </a:rPr>
              <a:t>PREFEITO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- 3 LICENÃ⁄A CLASSISTA - SINDICAL - GENIVALDO MATOS - LUCIANA DA SILVA XAVIER</dc:title>
  <dcterms:created xsi:type="dcterms:W3CDTF">2025-10-16T18:15:29Z</dcterms:created>
  <dcterms:modified xsi:type="dcterms:W3CDTF">2025-10-16T18:15:29Z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2025-10-16T00:00:00Z</vt:filetime>
  </property>
  <property fmtid="{D5CDD505-2E9C-101B-9397-08002B2CF9AE}" pid="4" name="Producer">
    <vt:lpwstr>Microsoft: Print To PDF</vt:lpwstr>
  </property>
</Properties>
</file>