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5181"/>
            <a:ext cx="2643505" cy="6394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8419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95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1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724660" y="2117845"/>
            <a:ext cx="420116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N.º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0666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25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SETEMBRO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3137401"/>
            <a:ext cx="6236970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PREFEITO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SEROPÉDICA,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Estado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Rio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Janeiro,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uso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suas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atribuições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que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lhe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são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conferidas,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forma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art.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74,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inciso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IX,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Lei </a:t>
            </a:r>
            <a:r>
              <a:rPr dirty="0" sz="1400">
                <a:latin typeface="Times New Roman"/>
                <a:cs typeface="Times New Roman"/>
              </a:rPr>
              <a:t>Orgânica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Município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0">
                <a:latin typeface="Times New Roman"/>
                <a:cs typeface="Times New Roman"/>
              </a:rPr>
              <a:t> 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367269"/>
            <a:ext cx="6238240" cy="187198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6350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Conceder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Licença</a:t>
            </a:r>
            <a:r>
              <a:rPr dirty="0" sz="1400" spc="19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Classista</a:t>
            </a:r>
            <a:r>
              <a:rPr dirty="0" sz="1400" spc="16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ao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(à)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(a),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LUCIANA</a:t>
            </a:r>
            <a:r>
              <a:rPr dirty="0" sz="1400" spc="20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DA</a:t>
            </a:r>
            <a:r>
              <a:rPr dirty="0" sz="1400" spc="20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SILVA</a:t>
            </a:r>
            <a:r>
              <a:rPr dirty="0" sz="1400" spc="204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XAVIER, </a:t>
            </a:r>
            <a:r>
              <a:rPr dirty="0" sz="1400">
                <a:latin typeface="Times New Roman"/>
                <a:cs typeface="Times New Roman"/>
              </a:rPr>
              <a:t>matrícula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n.º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15145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lotado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(a)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Secretaria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Educação,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cargo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efetivo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ZELADORA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ESCOLAR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período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em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que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perdurar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mandato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(a)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servidor</a:t>
            </a:r>
            <a:endParaRPr sz="14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61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(a)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cargo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ao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qual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foi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eleito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(a)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entidade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sindical,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nos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termos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art.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101,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§2º,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da </a:t>
            </a:r>
            <a:r>
              <a:rPr dirty="0" sz="1400">
                <a:latin typeface="Times New Roman"/>
                <a:cs typeface="Times New Roman"/>
              </a:rPr>
              <a:t>Lei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n.º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011/97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Regime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Único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Estatuto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dos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Servidores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Público,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o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nº.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10592/2025.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585208" y="6759950"/>
            <a:ext cx="235712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Registra-</a:t>
            </a:r>
            <a:r>
              <a:rPr dirty="0" sz="1200">
                <a:latin typeface="Times New Roman"/>
                <a:cs typeface="Times New Roman"/>
              </a:rPr>
              <a:t>se,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Publique-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Cumpra-</a:t>
            </a:r>
            <a:r>
              <a:rPr dirty="0" sz="1200" spc="-25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588767" y="7988293"/>
            <a:ext cx="247142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234950" marR="5080" indent="-22288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- 3 LICENÃ⁄A CLASSISTA - SINDICAL - GENIVALDO MATOS - LUCIANA DA SILVA XAVIER</dc:title>
  <dcterms:created xsi:type="dcterms:W3CDTF">2025-10-16T18:18:41Z</dcterms:created>
  <dcterms:modified xsi:type="dcterms:W3CDTF">2025-10-16T18:18:41Z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