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5187"/>
            <a:ext cx="2642870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61594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0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683766" y="1948942"/>
            <a:ext cx="428307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300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22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SETEMBRO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765806"/>
            <a:ext cx="6240145" cy="126238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65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 dispõe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 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0">
                <a:latin typeface="Arial MT"/>
                <a:cs typeface="Arial MT"/>
              </a:rPr>
              <a:t> 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 da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 janeiro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sz="1400">
              <a:latin typeface="Arial MT"/>
              <a:cs typeface="Arial MT"/>
            </a:endParaRPr>
          </a:p>
          <a:p>
            <a:pPr algn="r" marR="635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607178"/>
            <a:ext cx="6238875" cy="1261110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7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SANDRA</a:t>
            </a:r>
            <a:r>
              <a:rPr dirty="0" sz="1400" spc="1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ORNELLAS</a:t>
            </a:r>
            <a:r>
              <a:rPr dirty="0" sz="1400" spc="2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2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LIMA</a:t>
            </a:r>
            <a:r>
              <a:rPr dirty="0" sz="1400" spc="19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n°. </a:t>
            </a:r>
            <a:r>
              <a:rPr dirty="0" sz="1400" b="1">
                <a:latin typeface="Arial"/>
                <a:cs typeface="Arial"/>
              </a:rPr>
              <a:t>12382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Educação,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07</a:t>
            </a:r>
            <a:r>
              <a:rPr dirty="0" sz="1400" spc="29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28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pai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112,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Capítulo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2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2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2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2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Públicos,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15/09/2025</a:t>
            </a:r>
            <a:r>
              <a:rPr dirty="0" sz="1400" spc="8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21/09/2025,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nº. </a:t>
            </a:r>
            <a:r>
              <a:rPr dirty="0" sz="1400" spc="-10" b="1">
                <a:latin typeface="Arial"/>
                <a:cs typeface="Arial"/>
              </a:rPr>
              <a:t>11690/2025.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3654" y="6549008"/>
            <a:ext cx="31013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3035" y="7878317"/>
            <a:ext cx="2872740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43840" marR="5080" indent="-231775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Jonathan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Carlos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Souza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Werneck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Administração</a:t>
            </a:r>
            <a:endParaRPr sz="1400">
              <a:latin typeface="Arial MT"/>
              <a:cs typeface="Arial MT"/>
            </a:endParaRPr>
          </a:p>
          <a:p>
            <a:pPr marL="718185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Mat.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290433926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2025-10-16T18:20:59Z</dcterms:created>
  <dcterms:modified xsi:type="dcterms:W3CDTF">2025-10-16T18:20:59Z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