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977" y="615187"/>
            <a:ext cx="2642870" cy="63944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9690">
              <a:lnSpc>
                <a:spcPts val="1610"/>
              </a:lnSpc>
              <a:spcBef>
                <a:spcPts val="21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4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50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683766" y="1948942"/>
            <a:ext cx="428307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Arial"/>
                <a:cs typeface="Arial"/>
              </a:rPr>
              <a:t>PORTARIA</a:t>
            </a:r>
            <a:r>
              <a:rPr dirty="0" sz="1400" spc="-4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Nº.</a:t>
            </a:r>
            <a:r>
              <a:rPr dirty="0" sz="1400" spc="38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299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19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SETEMBRO</a:t>
            </a:r>
            <a:r>
              <a:rPr dirty="0" sz="1400" spc="-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20" b="1">
                <a:latin typeface="Arial"/>
                <a:cs typeface="Arial"/>
              </a:rPr>
              <a:t>2025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2765806"/>
            <a:ext cx="6240145" cy="1262380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just" marL="12700" marR="5080">
              <a:lnSpc>
                <a:spcPct val="96200"/>
              </a:lnSpc>
              <a:spcBef>
                <a:spcPts val="165"/>
              </a:spcBef>
            </a:pP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3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2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ADMINISTRAÇÃO,</a:t>
            </a:r>
            <a:r>
              <a:rPr dirty="0" sz="1400" spc="3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2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Prefeitura</a:t>
            </a:r>
            <a:r>
              <a:rPr dirty="0" sz="1400" spc="3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295">
                <a:latin typeface="Arial MT"/>
                <a:cs typeface="Arial MT"/>
              </a:rPr>
              <a:t> 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em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conformidade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 dispõe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9.º da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10">
                <a:latin typeface="Arial MT"/>
                <a:cs typeface="Arial MT"/>
              </a:rPr>
              <a:t> 314/2005,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Art.112 da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 janeiro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1997.</a:t>
            </a:r>
            <a:endParaRPr sz="1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35"/>
              </a:spcBef>
            </a:pPr>
            <a:endParaRPr sz="1400">
              <a:latin typeface="Arial MT"/>
              <a:cs typeface="Arial MT"/>
            </a:endParaRPr>
          </a:p>
          <a:p>
            <a:pPr algn="r" marR="6350">
              <a:lnSpc>
                <a:spcPct val="100000"/>
              </a:lnSpc>
            </a:pPr>
            <a:r>
              <a:rPr dirty="0" sz="1400" spc="-10" b="1">
                <a:latin typeface="Arial"/>
                <a:cs typeface="Arial"/>
              </a:rPr>
              <a:t>RESOLVE: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4607178"/>
            <a:ext cx="6239510" cy="1261110"/>
          </a:xfrm>
          <a:prstGeom prst="rect">
            <a:avLst/>
          </a:prstGeom>
        </p:spPr>
        <p:txBody>
          <a:bodyPr wrap="square" lIns="0" tIns="22225" rIns="0" bIns="0" rtlCol="0" vert="horz">
            <a:spAutoFit/>
          </a:bodyPr>
          <a:lstStyle/>
          <a:p>
            <a:pPr algn="just" marL="12700" marR="5080">
              <a:lnSpc>
                <a:spcPct val="95700"/>
              </a:lnSpc>
              <a:spcBef>
                <a:spcPts val="175"/>
              </a:spcBef>
            </a:pPr>
            <a:r>
              <a:rPr dirty="0" sz="1400">
                <a:latin typeface="Arial MT"/>
                <a:cs typeface="Arial MT"/>
              </a:rPr>
              <a:t>Conceder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ISABELA</a:t>
            </a:r>
            <a:r>
              <a:rPr dirty="0" sz="1400" spc="8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SIQUEIRA</a:t>
            </a:r>
            <a:r>
              <a:rPr dirty="0" sz="1400" spc="8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1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SOUZA,</a:t>
            </a:r>
            <a:r>
              <a:rPr dirty="0" sz="1400" spc="13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n°. </a:t>
            </a:r>
            <a:r>
              <a:rPr dirty="0" sz="1400" b="1">
                <a:latin typeface="Arial"/>
                <a:cs typeface="Arial"/>
              </a:rPr>
              <a:t>290433404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lotada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Assistência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Social e </a:t>
            </a:r>
            <a:r>
              <a:rPr dirty="0" sz="1400" spc="-10">
                <a:latin typeface="Arial MT"/>
                <a:cs typeface="Arial MT"/>
              </a:rPr>
              <a:t>Direitos </a:t>
            </a:r>
            <a:r>
              <a:rPr dirty="0" sz="1400">
                <a:latin typeface="Arial MT"/>
                <a:cs typeface="Arial MT"/>
              </a:rPr>
              <a:t>Humanos,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07</a:t>
            </a:r>
            <a:r>
              <a:rPr dirty="0" sz="1400" spc="7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(sete)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Licença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Falecimento</a:t>
            </a:r>
            <a:r>
              <a:rPr dirty="0" sz="1400" spc="7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pai</a:t>
            </a:r>
            <a:r>
              <a:rPr dirty="0" sz="1400" b="1">
                <a:latin typeface="Arial"/>
                <a:cs typeface="Arial"/>
              </a:rPr>
              <a:t>,</a:t>
            </a:r>
            <a:r>
              <a:rPr dirty="0" sz="1400" spc="6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com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112,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Título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II,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Capítulo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V,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011/97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–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Estatuto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Servidores </a:t>
            </a:r>
            <a:r>
              <a:rPr dirty="0" sz="1400">
                <a:latin typeface="Arial MT"/>
                <a:cs typeface="Arial MT"/>
              </a:rPr>
              <a:t>Públicos,</a:t>
            </a:r>
            <a:r>
              <a:rPr dirty="0" sz="1400" spc="2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retroagindo</a:t>
            </a:r>
            <a:r>
              <a:rPr dirty="0" sz="1400" spc="2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2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2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ao</a:t>
            </a:r>
            <a:r>
              <a:rPr dirty="0" sz="1400" spc="2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2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6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12/09/2025</a:t>
            </a:r>
            <a:r>
              <a:rPr dirty="0" sz="1400" spc="30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</a:t>
            </a:r>
            <a:r>
              <a:rPr dirty="0" sz="1400" spc="27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18/09/2025,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11571/2025.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43654" y="6549008"/>
            <a:ext cx="310134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693035" y="7878317"/>
            <a:ext cx="2870835" cy="6483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243840" marR="5080" indent="-231775">
              <a:lnSpc>
                <a:spcPts val="1610"/>
              </a:lnSpc>
              <a:spcBef>
                <a:spcPts val="215"/>
              </a:spcBef>
            </a:pPr>
            <a:r>
              <a:rPr dirty="0" sz="1400">
                <a:latin typeface="Arial MT"/>
                <a:cs typeface="Arial MT"/>
              </a:rPr>
              <a:t>Jonathan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Carlos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Souza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Werneck </a:t>
            </a:r>
            <a:r>
              <a:rPr dirty="0" sz="1400">
                <a:latin typeface="Arial MT"/>
                <a:cs typeface="Arial MT"/>
              </a:rPr>
              <a:t>Secretário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Administração</a:t>
            </a:r>
            <a:endParaRPr sz="1400">
              <a:latin typeface="Arial MT"/>
              <a:cs typeface="Arial MT"/>
            </a:endParaRPr>
          </a:p>
          <a:p>
            <a:pPr marL="718185">
              <a:lnSpc>
                <a:spcPts val="1565"/>
              </a:lnSpc>
            </a:pPr>
            <a:r>
              <a:rPr dirty="0" sz="1400">
                <a:latin typeface="Arial MT"/>
                <a:cs typeface="Arial MT"/>
              </a:rPr>
              <a:t>Mat.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290433926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2025-10-16T18:22:47Z</dcterms:created>
  <dcterms:modified xsi:type="dcterms:W3CDTF">2025-10-16T18:22:47Z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2025-10-16T00:00:00Z</vt:filetime>
  </property>
  <property fmtid="{D5CDD505-2E9C-101B-9397-08002B2CF9AE}" pid="5" name="Producer">
    <vt:lpwstr>www.ilovepdf.com</vt:lpwstr>
  </property>
</Properties>
</file>