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2125" y="457198"/>
            <a:ext cx="822325" cy="809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81885" y="2073909"/>
            <a:ext cx="38868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294/25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125851"/>
            <a:ext cx="623697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Art.102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77410"/>
            <a:ext cx="6240145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7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CARMO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SOUSA,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11284,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Prêmio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02/10/2025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30/12/2025,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102,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X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3239/2025.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200">
              <a:latin typeface="Arial"/>
              <a:cs typeface="Arial"/>
            </a:endParaRPr>
          </a:p>
          <a:p>
            <a:pPr marL="3590290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21051" y="7128129"/>
            <a:ext cx="246507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12065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Jonathan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Carlos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Souza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Werneck </a:t>
            </a:r>
            <a:r>
              <a:rPr dirty="0" sz="1200">
                <a:latin typeface="Arial MT"/>
                <a:cs typeface="Arial MT"/>
              </a:rPr>
              <a:t>Secretário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</a:t>
            </a:r>
            <a:endParaRPr sz="1200">
              <a:latin typeface="Arial MT"/>
              <a:cs typeface="Arial MT"/>
            </a:endParaRPr>
          </a:p>
          <a:p>
            <a:pPr algn="ctr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Mat.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290433926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2025-10-16T18:44:56Z</dcterms:created>
  <dcterms:modified xsi:type="dcterms:W3CDTF">2025-10-16T18:44:56Z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