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293/25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VANDA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VIEIRA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FLAUSINO,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3355,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4013/2025.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2025-10-16T18:46:40Z</dcterms:created>
  <dcterms:modified xsi:type="dcterms:W3CDTF">2025-10-16T18:46:40Z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