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4045" y="2069718"/>
            <a:ext cx="3885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292/25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SIRLEA MOREIRA CAMPOS,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1108,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02/10/2025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30/12/2025,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3660/2025.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2025-10-16T18:48:19Z</dcterms:created>
  <dcterms:modified xsi:type="dcterms:W3CDTF">2025-10-16T18:48:19Z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