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8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977" y="615187"/>
            <a:ext cx="2642870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61594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0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81885" y="2073909"/>
            <a:ext cx="38868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291/25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3125851"/>
            <a:ext cx="623697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177410"/>
            <a:ext cx="6238240" cy="19900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7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90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ROSANGELA</a:t>
            </a:r>
            <a:r>
              <a:rPr dirty="0" sz="1200" spc="3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DAMASIO</a:t>
            </a:r>
            <a:r>
              <a:rPr dirty="0" sz="1200" spc="3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SILVA,</a:t>
            </a:r>
            <a:r>
              <a:rPr dirty="0" sz="1200" spc="3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3367,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29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Prêmio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15/09/2025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13/12/2025,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4097/2025.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200">
              <a:latin typeface="Arial"/>
              <a:cs typeface="Arial"/>
            </a:endParaRPr>
          </a:p>
          <a:p>
            <a:pPr marL="359029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1051" y="7128129"/>
            <a:ext cx="2465070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12065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 marL="1270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2025-10-16T19:00:55Z</dcterms:created>
  <dcterms:modified xsi:type="dcterms:W3CDTF">2025-10-16T19:00:55Z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