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8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5187"/>
            <a:ext cx="2642870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61594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0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1885" y="2073909"/>
            <a:ext cx="38868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296/25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125851"/>
            <a:ext cx="623697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177410"/>
            <a:ext cx="6238240" cy="19900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90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SANDRA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LUCIA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SANTOS,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13575,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02/10/2025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30/12/2025,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10035/2025.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200">
              <a:latin typeface="Arial"/>
              <a:cs typeface="Arial"/>
            </a:endParaRPr>
          </a:p>
          <a:p>
            <a:pPr marL="359029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1051" y="7128129"/>
            <a:ext cx="246507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065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2025-10-16T19:04:13Z</dcterms:created>
  <dcterms:modified xsi:type="dcterms:W3CDTF">2025-10-16T19:04:13Z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