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67967" y="2133726"/>
            <a:ext cx="42062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Nº.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297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17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FEVEREIRO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362325"/>
            <a:ext cx="6328410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 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975351"/>
            <a:ext cx="633031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FLAVIO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MARQUES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11641,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lotada</a:t>
            </a:r>
            <a:r>
              <a:rPr dirty="0" sz="1200" spc="-10">
                <a:latin typeface="Arial MT"/>
                <a:cs typeface="Arial MT"/>
              </a:rPr>
              <a:t>(o)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(sete)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Matrimônio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112,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112,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12/09/2025</a:t>
            </a:r>
            <a:r>
              <a:rPr dirty="0" sz="1200" spc="4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13/09/2025,</a:t>
            </a:r>
            <a:r>
              <a:rPr dirty="0" sz="1200" spc="4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11542//2025.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75150" y="638073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35985" y="7432675"/>
            <a:ext cx="246126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4470" marR="5080" indent="-19240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3410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2025-10-16T19:05:59Z</dcterms:created>
  <dcterms:modified xsi:type="dcterms:W3CDTF">2025-10-16T19:05:59Z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