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509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5585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09013" y="1911222"/>
            <a:ext cx="36322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290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16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SETEMBRO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142868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088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716271"/>
            <a:ext cx="6238875" cy="909319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Viviane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Pereira</a:t>
            </a:r>
            <a:r>
              <a:rPr dirty="0" sz="1200" spc="2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11636,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120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(cento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vinte) dias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Maternidade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88,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III,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02/07/2025</a:t>
            </a:r>
            <a:r>
              <a:rPr dirty="0" sz="1200" spc="3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29/10/2025,</a:t>
            </a:r>
            <a:r>
              <a:rPr dirty="0" sz="1200" spc="3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BIM: </a:t>
            </a:r>
            <a:r>
              <a:rPr dirty="0" sz="1200" spc="-10" b="1">
                <a:latin typeface="Arial"/>
                <a:cs typeface="Arial"/>
              </a:rPr>
              <a:t>775/2025</a:t>
            </a:r>
            <a:r>
              <a:rPr dirty="0" sz="1200" spc="-1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12165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7521066"/>
            <a:ext cx="2604770" cy="55943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98500">
              <a:lnSpc>
                <a:spcPts val="1335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2025-10-16T19:07:35Z</dcterms:created>
  <dcterms:modified xsi:type="dcterms:W3CDTF">2025-10-16T19:07:35Z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