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8490"/>
            <a:ext cx="2625090" cy="561975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235585">
              <a:lnSpc>
                <a:spcPts val="1390"/>
              </a:lnSpc>
              <a:spcBef>
                <a:spcPts val="18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Rio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55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3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3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2009013" y="1911222"/>
            <a:ext cx="36322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289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SETEMBRO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6076" y="3142868"/>
            <a:ext cx="6229985" cy="108077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algn="just" marL="12700" marR="132080" indent="17780">
              <a:lnSpc>
                <a:spcPct val="95800"/>
              </a:lnSpc>
              <a:spcBef>
                <a:spcPts val="160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dispõe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forma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 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 de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716271"/>
            <a:ext cx="6243320" cy="735965"/>
          </a:xfrm>
          <a:prstGeom prst="rect">
            <a:avLst/>
          </a:prstGeom>
        </p:spPr>
        <p:txBody>
          <a:bodyPr wrap="square" lIns="0" tIns="19685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5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Marise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Medeiros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12040,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6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60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(sessenta)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10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6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04/07/2025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5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01/09/2025,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771/2025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121653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298573" y="7871840"/>
            <a:ext cx="2604770" cy="55880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207645" marR="5080" indent="-195580">
              <a:lnSpc>
                <a:spcPts val="1390"/>
              </a:lnSpc>
              <a:spcBef>
                <a:spcPts val="185"/>
              </a:spcBef>
            </a:pPr>
            <a:r>
              <a:rPr dirty="0" sz="1200" b="1">
                <a:latin typeface="Arial"/>
                <a:cs typeface="Arial"/>
              </a:rPr>
              <a:t>Jonathan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Carlos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Souza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Werneck </a:t>
            </a:r>
            <a:r>
              <a:rPr dirty="0" sz="1200" b="1">
                <a:latin typeface="Arial"/>
                <a:cs typeface="Arial"/>
              </a:rPr>
              <a:t>Secretário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Administração</a:t>
            </a:r>
            <a:endParaRPr sz="1200">
              <a:latin typeface="Arial"/>
              <a:cs typeface="Arial"/>
            </a:endParaRPr>
          </a:p>
          <a:p>
            <a:pPr marL="698500">
              <a:lnSpc>
                <a:spcPts val="1330"/>
              </a:lnSpc>
            </a:pPr>
            <a:r>
              <a:rPr dirty="0" sz="1200" b="1">
                <a:latin typeface="Arial"/>
                <a:cs typeface="Arial"/>
              </a:rPr>
              <a:t>Matr.</a:t>
            </a:r>
            <a:r>
              <a:rPr dirty="0" sz="1200" spc="-5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20433926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2025-10-16T19:10:19Z</dcterms:created>
  <dcterms:modified xsi:type="dcterms:W3CDTF">2025-10-16T19:10:19Z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2025-10-16T00:00:00Z</vt:filetime>
  </property>
  <property fmtid="{D5CDD505-2E9C-101B-9397-08002B2CF9AE}" pid="5" name="Producer">
    <vt:lpwstr>www.ilovepdf.com</vt:lpwstr>
  </property>
</Properties>
</file>