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030020" y="1685670"/>
            <a:ext cx="528955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643/2025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12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SETEMBRO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8240" cy="146685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4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JULIANA</a:t>
            </a:r>
            <a:r>
              <a:rPr dirty="0" sz="1400" spc="9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114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SANTOS</a:t>
            </a:r>
            <a:r>
              <a:rPr dirty="0" sz="1400" spc="9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MINELI</a:t>
            </a:r>
            <a:r>
              <a:rPr dirty="0" sz="1400" spc="105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DE </a:t>
            </a:r>
            <a:r>
              <a:rPr dirty="0" sz="1400" b="1">
                <a:latin typeface="Arial"/>
                <a:cs typeface="Arial"/>
              </a:rPr>
              <a:t>OLIVEIRA,</a:t>
            </a:r>
            <a:r>
              <a:rPr dirty="0" sz="1400" spc="7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15316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PROFESSOR</a:t>
            </a:r>
            <a:r>
              <a:rPr dirty="0" sz="1400" spc="114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(A) </a:t>
            </a:r>
            <a:r>
              <a:rPr dirty="0" sz="1400" b="1">
                <a:latin typeface="Arial"/>
                <a:cs typeface="Arial"/>
              </a:rPr>
              <a:t>DOCENTE</a:t>
            </a:r>
            <a:r>
              <a:rPr dirty="0" sz="1400" spc="3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II</a:t>
            </a:r>
            <a:r>
              <a:rPr dirty="0" sz="1400" spc="3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(40</a:t>
            </a:r>
            <a:r>
              <a:rPr dirty="0" sz="1400" spc="3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Hs</a:t>
            </a:r>
            <a:r>
              <a:rPr dirty="0" sz="1400" spc="3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EDUCAÇÃO</a:t>
            </a:r>
            <a:r>
              <a:rPr dirty="0" sz="1400" spc="3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INFANTIL</a:t>
            </a:r>
            <a:r>
              <a:rPr dirty="0" sz="1400" spc="3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AO</a:t>
            </a:r>
            <a:r>
              <a:rPr dirty="0" sz="1400" spc="3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5º</a:t>
            </a:r>
            <a:r>
              <a:rPr dirty="0" sz="1400" spc="3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ANO)</a:t>
            </a:r>
            <a:r>
              <a:rPr dirty="0" sz="1400" spc="34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AGENTE</a:t>
            </a:r>
            <a:endParaRPr sz="1400">
              <a:latin typeface="Arial"/>
              <a:cs typeface="Arial"/>
            </a:endParaRPr>
          </a:p>
          <a:p>
            <a:pPr algn="just" marL="12700">
              <a:lnSpc>
                <a:spcPts val="1550"/>
              </a:lnSpc>
            </a:pPr>
            <a:r>
              <a:rPr dirty="0" sz="1400" b="1">
                <a:latin typeface="Arial"/>
                <a:cs typeface="Arial"/>
              </a:rPr>
              <a:t>ADMINISTRATIVO</a:t>
            </a:r>
            <a:r>
              <a:rPr dirty="0" sz="1400" spc="8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ESCOLAR,</a:t>
            </a:r>
            <a:r>
              <a:rPr dirty="0" sz="1400" spc="8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oitenta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)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</a:t>
            </a:r>
            <a:endParaRPr sz="1400">
              <a:latin typeface="Arial MT"/>
              <a:cs typeface="Arial MT"/>
            </a:endParaRPr>
          </a:p>
          <a:p>
            <a:pPr algn="just" marL="12700" marR="6350">
              <a:lnSpc>
                <a:spcPct val="95100"/>
              </a:lnSpc>
              <a:spcBef>
                <a:spcPts val="70"/>
              </a:spcBef>
            </a:pP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6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7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8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225">
                <a:latin typeface="Arial MT"/>
                <a:cs typeface="Arial MT"/>
              </a:rPr>
              <a:t> 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 spc="-10" b="1">
                <a:latin typeface="Arial"/>
                <a:cs typeface="Arial"/>
              </a:rPr>
              <a:t>28/08/2025</a:t>
            </a:r>
            <a:r>
              <a:rPr dirty="0" sz="1400" spc="-10">
                <a:latin typeface="Arial MT"/>
                <a:cs typeface="Arial MT"/>
              </a:rPr>
              <a:t>,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9934/2025.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734682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884032"/>
            <a:ext cx="2529205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2025-10-16T19:12:21Z</dcterms:created>
  <dcterms:modified xsi:type="dcterms:W3CDTF">2025-10-16T19:12:21Z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