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7232" y="420811"/>
            <a:ext cx="2175705" cy="48163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1150" y="219709"/>
            <a:ext cx="828675" cy="8699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6799" y="429513"/>
            <a:ext cx="2583180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39970" y="11429"/>
            <a:ext cx="261620" cy="1101725"/>
          </a:xfrm>
          <a:custGeom>
            <a:avLst/>
            <a:gdLst/>
            <a:ahLst/>
            <a:cxnLst/>
            <a:rect l="l" t="t" r="r" b="b"/>
            <a:pathLst>
              <a:path w="261620" h="1101725">
                <a:moveTo>
                  <a:pt x="0" y="1101725"/>
                </a:moveTo>
                <a:lnTo>
                  <a:pt x="261620" y="1101725"/>
                </a:lnTo>
                <a:lnTo>
                  <a:pt x="261620" y="0"/>
                </a:lnTo>
                <a:lnTo>
                  <a:pt x="0" y="0"/>
                </a:lnTo>
                <a:lnTo>
                  <a:pt x="0" y="1101725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999540" y="1685670"/>
            <a:ext cx="5344795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6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644/2025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12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SETEMBRO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spc="-10" b="1">
                <a:latin typeface="Arial"/>
                <a:cs typeface="Arial"/>
              </a:rPr>
              <a:t>2025.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540" y="2496693"/>
            <a:ext cx="6236335" cy="6464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64834" y="3670553"/>
            <a:ext cx="11925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540" y="4508753"/>
            <a:ext cx="6236970" cy="126238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6000"/>
              </a:lnSpc>
              <a:spcBef>
                <a:spcPts val="160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3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3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3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3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3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36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ALINE</a:t>
            </a:r>
            <a:r>
              <a:rPr dirty="0" sz="1400" spc="3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3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SOUZA</a:t>
            </a:r>
            <a:r>
              <a:rPr dirty="0" sz="1400" spc="3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35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BARROS </a:t>
            </a:r>
            <a:r>
              <a:rPr dirty="0" sz="1400" b="1">
                <a:latin typeface="Arial"/>
                <a:cs typeface="Arial"/>
              </a:rPr>
              <a:t>OLIVEIRA,</a:t>
            </a:r>
            <a:r>
              <a:rPr dirty="0" sz="1400" spc="30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31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13517,</a:t>
            </a:r>
            <a:r>
              <a:rPr dirty="0" sz="1400" spc="33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3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3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3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3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0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ZELADOR</a:t>
            </a:r>
            <a:r>
              <a:rPr dirty="0" sz="1400" spc="320" b="1">
                <a:latin typeface="Arial"/>
                <a:cs typeface="Arial"/>
              </a:rPr>
              <a:t> </a:t>
            </a:r>
            <a:r>
              <a:rPr dirty="0" sz="1400" spc="-25" b="1">
                <a:latin typeface="Arial"/>
                <a:cs typeface="Arial"/>
              </a:rPr>
              <a:t>(A) </a:t>
            </a:r>
            <a:r>
              <a:rPr dirty="0" sz="1400" b="1">
                <a:latin typeface="Arial"/>
                <a:cs typeface="Arial"/>
              </a:rPr>
              <a:t>ESCOLAR</a:t>
            </a:r>
            <a:r>
              <a:rPr dirty="0" sz="1400" spc="85" b="1">
                <a:latin typeface="Arial"/>
                <a:cs typeface="Arial"/>
              </a:rPr>
              <a:t>  </a:t>
            </a:r>
            <a:r>
              <a:rPr dirty="0" sz="1400">
                <a:latin typeface="Arial MT"/>
                <a:cs typeface="Arial MT"/>
              </a:rPr>
              <a:t>para</a:t>
            </a:r>
            <a:r>
              <a:rPr dirty="0" sz="1400" spc="8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INSPETOR</a:t>
            </a:r>
            <a:r>
              <a:rPr dirty="0" sz="1400" spc="9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</a:t>
            </a:r>
            <a:r>
              <a:rPr dirty="0" sz="1400" spc="5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114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ALUNOS,</a:t>
            </a:r>
            <a:r>
              <a:rPr dirty="0" sz="1400" spc="10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pelo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180</a:t>
            </a:r>
            <a:r>
              <a:rPr dirty="0" sz="1400" spc="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(cento</a:t>
            </a:r>
            <a:r>
              <a:rPr dirty="0" sz="1400" spc="95">
                <a:latin typeface="Arial MT"/>
                <a:cs typeface="Arial MT"/>
              </a:rPr>
              <a:t> </a:t>
            </a:r>
            <a:r>
              <a:rPr dirty="0" sz="1400" spc="-50">
                <a:latin typeface="Arial MT"/>
                <a:cs typeface="Arial MT"/>
              </a:rPr>
              <a:t>e </a:t>
            </a:r>
            <a:r>
              <a:rPr dirty="0" sz="1400">
                <a:latin typeface="Arial MT"/>
                <a:cs typeface="Arial MT"/>
              </a:rPr>
              <a:t>oitenta)</a:t>
            </a:r>
            <a:r>
              <a:rPr dirty="0" sz="1400" spc="4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dias,</a:t>
            </a:r>
            <a:r>
              <a:rPr dirty="0" sz="1400" spc="4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4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48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48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Regime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4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Único</a:t>
            </a:r>
            <a:r>
              <a:rPr dirty="0" sz="1400" spc="480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dos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3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c/c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3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330">
                <a:latin typeface="Arial MT"/>
                <a:cs typeface="Arial MT"/>
              </a:rPr>
              <a:t> </a:t>
            </a:r>
            <a:r>
              <a:rPr dirty="0" sz="1400" spc="-20">
                <a:latin typeface="Arial MT"/>
                <a:cs typeface="Arial MT"/>
              </a:rPr>
              <a:t>seus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partir</a:t>
            </a:r>
            <a:r>
              <a:rPr dirty="0" sz="1400" spc="3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28/08/2025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4915/2025.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9200" y="6527038"/>
            <a:ext cx="309689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9260" y="7679563"/>
            <a:ext cx="2529205" cy="44259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04800" marR="5080" indent="-292735">
              <a:lnSpc>
                <a:spcPts val="1610"/>
              </a:lnSpc>
              <a:spcBef>
                <a:spcPts val="200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7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2025-10-16T19:13:50Z</dcterms:created>
  <dcterms:modified xsi:type="dcterms:W3CDTF">2025-10-16T19:13:50Z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2025-10-16T00:00:00Z</vt:filetime>
  </property>
  <property fmtid="{D5CDD505-2E9C-101B-9397-08002B2CF9AE}" pid="5" name="Producer">
    <vt:lpwstr>www.ilovepdf.com</vt:lpwstr>
  </property>
</Properties>
</file>