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9750"/>
  <p:notesSz cx="7556500" cy="10699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5790" y="570229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977" y="615187"/>
            <a:ext cx="2642870" cy="63944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61594">
              <a:lnSpc>
                <a:spcPts val="1610"/>
              </a:lnSpc>
              <a:spcBef>
                <a:spcPts val="21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Municipal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50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1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2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15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683766" y="1948942"/>
            <a:ext cx="4283075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b="1">
                <a:latin typeface="Arial"/>
                <a:cs typeface="Arial"/>
              </a:rPr>
              <a:t>PORTARIA</a:t>
            </a:r>
            <a:r>
              <a:rPr dirty="0" sz="1400" spc="-4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Nº.</a:t>
            </a:r>
            <a:r>
              <a:rPr dirty="0" sz="1400" spc="37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288</a:t>
            </a:r>
            <a:r>
              <a:rPr dirty="0" sz="1400" spc="-1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15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SETEMBRO</a:t>
            </a:r>
            <a:r>
              <a:rPr dirty="0" sz="1400" spc="-1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20" b="1">
                <a:latin typeface="Arial"/>
                <a:cs typeface="Arial"/>
              </a:rPr>
              <a:t>2025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627" y="2765806"/>
            <a:ext cx="6240145" cy="1262380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just" marL="12700" marR="5080">
              <a:lnSpc>
                <a:spcPct val="96200"/>
              </a:lnSpc>
              <a:spcBef>
                <a:spcPts val="165"/>
              </a:spcBef>
            </a:pP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30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SECRETARIA</a:t>
            </a:r>
            <a:r>
              <a:rPr dirty="0" sz="1400" spc="29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0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ADMINISTRAÇÃO,</a:t>
            </a:r>
            <a:r>
              <a:rPr dirty="0" sz="1400" spc="30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29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Prefeitura</a:t>
            </a:r>
            <a:r>
              <a:rPr dirty="0" sz="1400" spc="30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295">
                <a:latin typeface="Arial MT"/>
                <a:cs typeface="Arial MT"/>
              </a:rPr>
              <a:t>  </a:t>
            </a:r>
            <a:r>
              <a:rPr dirty="0" sz="1400" spc="-25">
                <a:latin typeface="Arial MT"/>
                <a:cs typeface="Arial MT"/>
              </a:rPr>
              <a:t>de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em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conformidade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 dispõe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9.º da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-10">
                <a:latin typeface="Arial MT"/>
                <a:cs typeface="Arial MT"/>
              </a:rPr>
              <a:t> 314/2005,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Art.112 da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011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 janeiro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1997.</a:t>
            </a:r>
            <a:endParaRPr sz="14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535"/>
              </a:spcBef>
            </a:pPr>
            <a:endParaRPr sz="1400">
              <a:latin typeface="Arial MT"/>
              <a:cs typeface="Arial MT"/>
            </a:endParaRPr>
          </a:p>
          <a:p>
            <a:pPr algn="r" marR="6350">
              <a:lnSpc>
                <a:spcPct val="100000"/>
              </a:lnSpc>
            </a:pPr>
            <a:r>
              <a:rPr dirty="0" sz="1400" spc="-10" b="1">
                <a:latin typeface="Arial"/>
                <a:cs typeface="Arial"/>
              </a:rPr>
              <a:t>RESOLVE: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4607178"/>
            <a:ext cx="6239510" cy="1261110"/>
          </a:xfrm>
          <a:prstGeom prst="rect">
            <a:avLst/>
          </a:prstGeom>
        </p:spPr>
        <p:txBody>
          <a:bodyPr wrap="square" lIns="0" tIns="22225" rIns="0" bIns="0" rtlCol="0" vert="horz">
            <a:spAutoFit/>
          </a:bodyPr>
          <a:lstStyle/>
          <a:p>
            <a:pPr algn="just" marL="12700" marR="5080">
              <a:lnSpc>
                <a:spcPct val="95700"/>
              </a:lnSpc>
              <a:spcBef>
                <a:spcPts val="175"/>
              </a:spcBef>
            </a:pPr>
            <a:r>
              <a:rPr dirty="0" sz="1400">
                <a:latin typeface="Arial MT"/>
                <a:cs typeface="Arial MT"/>
              </a:rPr>
              <a:t>Conceder</a:t>
            </a:r>
            <a:r>
              <a:rPr dirty="0" sz="1400" spc="43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4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</a:t>
            </a:r>
            <a:r>
              <a:rPr dirty="0" sz="1400" spc="4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servidora</a:t>
            </a:r>
            <a:r>
              <a:rPr dirty="0" sz="1400" spc="4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(o),</a:t>
            </a:r>
            <a:r>
              <a:rPr dirty="0" sz="1400" spc="44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TEREZINHA</a:t>
            </a:r>
            <a:r>
              <a:rPr dirty="0" sz="1400" spc="459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PROTESTATO</a:t>
            </a:r>
            <a:r>
              <a:rPr dirty="0" sz="1400" spc="484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CABRAL</a:t>
            </a:r>
            <a:r>
              <a:rPr dirty="0" sz="1400" spc="495" b="1">
                <a:latin typeface="Arial"/>
                <a:cs typeface="Arial"/>
              </a:rPr>
              <a:t> </a:t>
            </a:r>
            <a:r>
              <a:rPr dirty="0" sz="1400" spc="-25" b="1">
                <a:latin typeface="Arial"/>
                <a:cs typeface="Arial"/>
              </a:rPr>
              <a:t>DA </a:t>
            </a:r>
            <a:r>
              <a:rPr dirty="0" sz="1400" b="1">
                <a:latin typeface="Arial"/>
                <a:cs typeface="Arial"/>
              </a:rPr>
              <a:t>SILVA</a:t>
            </a:r>
            <a:r>
              <a:rPr dirty="0" sz="1400" spc="2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n°.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0425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lotada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Secretaria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Educação,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 spc="-25" b="1">
                <a:latin typeface="Arial"/>
                <a:cs typeface="Arial"/>
              </a:rPr>
              <a:t>07 </a:t>
            </a:r>
            <a:r>
              <a:rPr dirty="0" sz="1400">
                <a:latin typeface="Arial MT"/>
                <a:cs typeface="Arial MT"/>
              </a:rPr>
              <a:t>(sete)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Licença</a:t>
            </a:r>
            <a:r>
              <a:rPr dirty="0" sz="1400" spc="9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Falecimento</a:t>
            </a:r>
            <a:r>
              <a:rPr dirty="0" sz="1400" spc="8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seu</a:t>
            </a:r>
            <a:r>
              <a:rPr dirty="0" sz="1400" spc="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irmão</a:t>
            </a:r>
            <a:r>
              <a:rPr dirty="0" sz="1400" b="1">
                <a:latin typeface="Arial"/>
                <a:cs typeface="Arial"/>
              </a:rPr>
              <a:t>,</a:t>
            </a:r>
            <a:r>
              <a:rPr dirty="0" sz="1400" spc="8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85">
                <a:latin typeface="Arial MT"/>
                <a:cs typeface="Arial MT"/>
              </a:rPr>
              <a:t> </a:t>
            </a:r>
            <a:r>
              <a:rPr dirty="0" sz="1400" spc="-20">
                <a:latin typeface="Arial MT"/>
                <a:cs typeface="Arial MT"/>
              </a:rPr>
              <a:t>112, </a:t>
            </a:r>
            <a:r>
              <a:rPr dirty="0" sz="1400">
                <a:latin typeface="Arial MT"/>
                <a:cs typeface="Arial MT"/>
              </a:rPr>
              <a:t>Título</a:t>
            </a:r>
            <a:r>
              <a:rPr dirty="0" sz="1400" spc="2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II,</a:t>
            </a:r>
            <a:r>
              <a:rPr dirty="0" sz="1400" spc="2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Capítulo</a:t>
            </a:r>
            <a:r>
              <a:rPr dirty="0" sz="1400" spc="2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V,</a:t>
            </a:r>
            <a:r>
              <a:rPr dirty="0" sz="1400" spc="2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2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22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2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011/97</a:t>
            </a:r>
            <a:r>
              <a:rPr dirty="0" sz="1400" spc="2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–</a:t>
            </a:r>
            <a:r>
              <a:rPr dirty="0" sz="1400" spc="2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Estatuto</a:t>
            </a:r>
            <a:r>
              <a:rPr dirty="0" sz="1400" spc="22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dos</a:t>
            </a:r>
            <a:r>
              <a:rPr dirty="0" sz="1400" spc="2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2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Públicos, </a:t>
            </a:r>
            <a:r>
              <a:rPr dirty="0" sz="1400">
                <a:latin typeface="Arial MT"/>
                <a:cs typeface="Arial MT"/>
              </a:rPr>
              <a:t>retroagindo</a:t>
            </a:r>
            <a:r>
              <a:rPr dirty="0" sz="1400" spc="1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seus</a:t>
            </a:r>
            <a:r>
              <a:rPr dirty="0" sz="1400" spc="2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22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ao</a:t>
            </a:r>
            <a:r>
              <a:rPr dirty="0" sz="1400" spc="2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20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24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05/09/2025</a:t>
            </a:r>
            <a:r>
              <a:rPr dirty="0" sz="1400" spc="26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</a:t>
            </a:r>
            <a:r>
              <a:rPr dirty="0" sz="1400" spc="27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11/09/2025,</a:t>
            </a:r>
            <a:r>
              <a:rPr dirty="0" sz="1400" spc="275" b="1">
                <a:latin typeface="Arial"/>
                <a:cs typeface="Arial"/>
              </a:rPr>
              <a:t> </a:t>
            </a:r>
            <a:r>
              <a:rPr dirty="0" sz="1400" spc="-10">
                <a:latin typeface="Arial MT"/>
                <a:cs typeface="Arial MT"/>
              </a:rPr>
              <a:t>conforme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nº.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11238/2025.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43654" y="6549008"/>
            <a:ext cx="310134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693035" y="7878317"/>
            <a:ext cx="2871470" cy="64833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243840" marR="5080" indent="-231775">
              <a:lnSpc>
                <a:spcPts val="1610"/>
              </a:lnSpc>
              <a:spcBef>
                <a:spcPts val="215"/>
              </a:spcBef>
            </a:pPr>
            <a:r>
              <a:rPr dirty="0" sz="1400">
                <a:latin typeface="Arial MT"/>
                <a:cs typeface="Arial MT"/>
              </a:rPr>
              <a:t>Jonathan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Carlos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Souza</a:t>
            </a:r>
            <a:r>
              <a:rPr dirty="0" sz="1400" spc="-4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Werneck </a:t>
            </a:r>
            <a:r>
              <a:rPr dirty="0" sz="1400">
                <a:latin typeface="Arial MT"/>
                <a:cs typeface="Arial MT"/>
              </a:rPr>
              <a:t>Secretário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Administração</a:t>
            </a:r>
            <a:endParaRPr sz="1400">
              <a:latin typeface="Arial MT"/>
              <a:cs typeface="Arial MT"/>
            </a:endParaRPr>
          </a:p>
          <a:p>
            <a:pPr marL="718185">
              <a:lnSpc>
                <a:spcPts val="1565"/>
              </a:lnSpc>
            </a:pPr>
            <a:r>
              <a:rPr dirty="0" sz="1400">
                <a:latin typeface="Arial MT"/>
                <a:cs typeface="Arial MT"/>
              </a:rPr>
              <a:t>Mat.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290433926</a:t>
            </a:r>
            <a:endParaRPr sz="1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2025-10-16T19:20:53Z</dcterms:created>
  <dcterms:modified xsi:type="dcterms:W3CDTF">2025-10-16T19:20:53Z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2025-10-16T00:00:00Z</vt:filetime>
  </property>
  <property fmtid="{D5CDD505-2E9C-101B-9397-08002B2CF9AE}" pid="5" name="Producer">
    <vt:lpwstr>www.ilovepdf.com</vt:lpwstr>
  </property>
</Properties>
</file>