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jpg" ContentType="image/jp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jp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616551" y="579269"/>
            <a:ext cx="694660" cy="686361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474724" y="618230"/>
            <a:ext cx="2625725" cy="561975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marL="12700" marR="229870">
              <a:lnSpc>
                <a:spcPts val="1380"/>
              </a:lnSpc>
              <a:spcBef>
                <a:spcPts val="195"/>
              </a:spcBef>
            </a:pPr>
            <a:r>
              <a:rPr dirty="0" sz="1200" i="1">
                <a:latin typeface="Arial"/>
                <a:cs typeface="Arial"/>
              </a:rPr>
              <a:t>Estado</a:t>
            </a:r>
            <a:r>
              <a:rPr dirty="0" sz="1200" spc="-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do Rio</a:t>
            </a:r>
            <a:r>
              <a:rPr dirty="0" sz="1200" spc="-1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de </a:t>
            </a:r>
            <a:r>
              <a:rPr dirty="0" sz="1200" spc="-10" i="1">
                <a:latin typeface="Arial"/>
                <a:cs typeface="Arial"/>
              </a:rPr>
              <a:t>Janeiro</a:t>
            </a:r>
            <a:r>
              <a:rPr dirty="0" sz="1200" spc="50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Prefeitura</a:t>
            </a:r>
            <a:r>
              <a:rPr dirty="0" sz="1200" spc="-1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Municipal</a:t>
            </a:r>
            <a:r>
              <a:rPr dirty="0" sz="1200" spc="-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de</a:t>
            </a:r>
            <a:r>
              <a:rPr dirty="0" sz="1200" spc="-15" i="1">
                <a:latin typeface="Arial"/>
                <a:cs typeface="Arial"/>
              </a:rPr>
              <a:t> </a:t>
            </a:r>
            <a:r>
              <a:rPr dirty="0" sz="1200" spc="-10" i="1">
                <a:latin typeface="Arial"/>
                <a:cs typeface="Arial"/>
              </a:rPr>
              <a:t>Seropédica</a:t>
            </a:r>
            <a:endParaRPr sz="1200">
              <a:latin typeface="Arial"/>
              <a:cs typeface="Arial"/>
            </a:endParaRPr>
          </a:p>
          <a:p>
            <a:pPr marL="12700">
              <a:lnSpc>
                <a:spcPts val="1370"/>
              </a:lnSpc>
            </a:pPr>
            <a:r>
              <a:rPr dirty="0" sz="1200" i="1">
                <a:latin typeface="Arial"/>
                <a:cs typeface="Arial"/>
              </a:rPr>
              <a:t>Secretaria</a:t>
            </a:r>
            <a:r>
              <a:rPr dirty="0" sz="1200" spc="-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Municipal</a:t>
            </a:r>
            <a:r>
              <a:rPr dirty="0" sz="1200" spc="-2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de</a:t>
            </a:r>
            <a:r>
              <a:rPr dirty="0" sz="1200" spc="-10" i="1">
                <a:latin typeface="Arial"/>
                <a:cs typeface="Arial"/>
              </a:rPr>
              <a:t> Administração</a:t>
            </a:r>
            <a:endParaRPr sz="1200">
              <a:latin typeface="Arial"/>
              <a:cs typeface="Arial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2034032" y="1915154"/>
            <a:ext cx="3580129" cy="2089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b="1">
                <a:latin typeface="Arial"/>
                <a:cs typeface="Arial"/>
              </a:rPr>
              <a:t>PORTARIA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Nº.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525</a:t>
            </a:r>
            <a:r>
              <a:rPr dirty="0" sz="1200" spc="3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15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 OUTUBRO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5" b="1">
                <a:latin typeface="Arial"/>
                <a:cs typeface="Arial"/>
              </a:rPr>
              <a:t> </a:t>
            </a:r>
            <a:r>
              <a:rPr dirty="0" sz="1200" spc="-20" b="1">
                <a:latin typeface="Arial"/>
                <a:cs typeface="Arial"/>
              </a:rPr>
              <a:t>2025</a:t>
            </a:r>
            <a:endParaRPr sz="1200">
              <a:latin typeface="Arial"/>
              <a:cs typeface="Arial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715772" y="3141974"/>
            <a:ext cx="6226175" cy="1085215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algn="just" marL="12700" marR="135255" indent="19685">
              <a:lnSpc>
                <a:spcPts val="1380"/>
              </a:lnSpc>
              <a:spcBef>
                <a:spcPts val="195"/>
              </a:spcBef>
            </a:pP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3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SECRETARIA</a:t>
            </a:r>
            <a:r>
              <a:rPr dirty="0" sz="1200" spc="3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3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ADMINISTRAÇÃO,</a:t>
            </a:r>
            <a:r>
              <a:rPr dirty="0" sz="1200" spc="3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3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Prefeitura</a:t>
            </a:r>
            <a:r>
              <a:rPr dirty="0" sz="1200" spc="3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Municipal</a:t>
            </a:r>
            <a:r>
              <a:rPr dirty="0" sz="1200" spc="3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3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Seropédica,</a:t>
            </a:r>
            <a:r>
              <a:rPr dirty="0" sz="1200" spc="330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em </a:t>
            </a:r>
            <a:r>
              <a:rPr dirty="0" sz="1200">
                <a:latin typeface="Arial MT"/>
                <a:cs typeface="Arial MT"/>
              </a:rPr>
              <a:t>conformidade</a:t>
            </a:r>
            <a:r>
              <a:rPr dirty="0" sz="1200" spc="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que dispõe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9.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º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314/2005,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na forma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083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da </a:t>
            </a:r>
            <a:r>
              <a:rPr dirty="0" sz="1200">
                <a:latin typeface="Arial MT"/>
                <a:cs typeface="Arial MT"/>
              </a:rPr>
              <a:t>Lei nº.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011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janeiro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 spc="-20">
                <a:latin typeface="Arial MT"/>
                <a:cs typeface="Arial MT"/>
              </a:rPr>
              <a:t>1997.</a:t>
            </a:r>
            <a:endParaRPr sz="12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1285"/>
              </a:spcBef>
            </a:pPr>
            <a:endParaRPr sz="1200">
              <a:latin typeface="Arial MT"/>
              <a:cs typeface="Arial MT"/>
            </a:endParaRPr>
          </a:p>
          <a:p>
            <a:pPr algn="r" marR="5080">
              <a:lnSpc>
                <a:spcPct val="100000"/>
              </a:lnSpc>
            </a:pPr>
            <a:r>
              <a:rPr dirty="0" sz="1200" spc="-10" b="1">
                <a:latin typeface="Arial"/>
                <a:cs typeface="Arial"/>
              </a:rPr>
              <a:t>RESOLVE:</a:t>
            </a:r>
            <a:endParaRPr sz="1200">
              <a:latin typeface="Arial"/>
              <a:cs typeface="Arial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706627" y="4719314"/>
            <a:ext cx="6237605" cy="734695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algn="just" marL="12700" marR="5080">
              <a:lnSpc>
                <a:spcPts val="1380"/>
              </a:lnSpc>
              <a:spcBef>
                <a:spcPts val="195"/>
              </a:spcBef>
            </a:pPr>
            <a:r>
              <a:rPr dirty="0" sz="1200">
                <a:latin typeface="Arial MT"/>
                <a:cs typeface="Arial MT"/>
              </a:rPr>
              <a:t>Conceder</a:t>
            </a:r>
            <a:r>
              <a:rPr dirty="0" sz="1200" spc="6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6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(o)</a:t>
            </a:r>
            <a:r>
              <a:rPr dirty="0" sz="1200" spc="7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servidor</a:t>
            </a:r>
            <a:r>
              <a:rPr dirty="0" sz="1200" spc="7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(a),</a:t>
            </a:r>
            <a:r>
              <a:rPr dirty="0" sz="1200" spc="7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Lia</a:t>
            </a:r>
            <a:r>
              <a:rPr dirty="0" sz="1200" spc="1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Rodrigues</a:t>
            </a:r>
            <a:r>
              <a:rPr dirty="0" sz="1200" spc="10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1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Mattos</a:t>
            </a:r>
            <a:r>
              <a:rPr dirty="0" sz="1200" spc="1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da</a:t>
            </a:r>
            <a:r>
              <a:rPr dirty="0" sz="1200" spc="10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Silva</a:t>
            </a:r>
            <a:r>
              <a:rPr dirty="0" sz="1200">
                <a:latin typeface="Arial MT"/>
                <a:cs typeface="Arial MT"/>
              </a:rPr>
              <a:t>,</a:t>
            </a:r>
            <a:r>
              <a:rPr dirty="0" sz="1200" spc="114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matrícula</a:t>
            </a:r>
            <a:r>
              <a:rPr dirty="0" sz="1200" spc="6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nº.</a:t>
            </a:r>
            <a:r>
              <a:rPr dirty="0" sz="1200" spc="-10" b="1">
                <a:latin typeface="Arial"/>
                <a:cs typeface="Arial"/>
              </a:rPr>
              <a:t>290434915, </a:t>
            </a:r>
            <a:r>
              <a:rPr dirty="0" sz="1200">
                <a:latin typeface="Arial MT"/>
                <a:cs typeface="Arial MT"/>
              </a:rPr>
              <a:t>lotada</a:t>
            </a:r>
            <a:r>
              <a:rPr dirty="0" sz="1200" spc="7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na</a:t>
            </a:r>
            <a:r>
              <a:rPr dirty="0" sz="1200" spc="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Secretaria</a:t>
            </a:r>
            <a:r>
              <a:rPr dirty="0" sz="1200" spc="6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Educação,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15</a:t>
            </a:r>
            <a:r>
              <a:rPr dirty="0" sz="1200" spc="7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(quinze)</a:t>
            </a:r>
            <a:r>
              <a:rPr dirty="0" sz="1200" spc="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dias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8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Licença</a:t>
            </a:r>
            <a:r>
              <a:rPr dirty="0" sz="1200" spc="10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Médica</a:t>
            </a:r>
            <a:r>
              <a:rPr dirty="0" sz="1200">
                <a:latin typeface="Arial MT"/>
                <a:cs typeface="Arial MT"/>
              </a:rPr>
              <a:t>,</a:t>
            </a:r>
            <a:r>
              <a:rPr dirty="0" sz="1200" spc="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acordo</a:t>
            </a:r>
            <a:r>
              <a:rPr dirty="0" sz="1200" spc="7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70">
                <a:latin typeface="Arial MT"/>
                <a:cs typeface="Arial MT"/>
              </a:rPr>
              <a:t> </a:t>
            </a:r>
            <a:r>
              <a:rPr dirty="0" sz="1200" spc="-50">
                <a:latin typeface="Arial MT"/>
                <a:cs typeface="Arial MT"/>
              </a:rPr>
              <a:t>o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83, Título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II,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Capitulo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IV,</a:t>
            </a:r>
            <a:r>
              <a:rPr dirty="0" sz="1200" spc="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Seção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II</a:t>
            </a:r>
            <a:r>
              <a:rPr dirty="0" sz="1200" spc="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011/97</a:t>
            </a:r>
            <a:r>
              <a:rPr dirty="0" sz="1200" spc="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– Estatuto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dos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Servidores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Públicos,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efeito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partir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18/08/2025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término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em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01/09/2025,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conforme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BIM: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 spc="-10" b="1">
                <a:latin typeface="Arial"/>
                <a:cs typeface="Arial"/>
              </a:rPr>
              <a:t>943/2025</a:t>
            </a:r>
            <a:r>
              <a:rPr dirty="0" sz="1200" spc="-10">
                <a:latin typeface="Arial MT"/>
                <a:cs typeface="Arial MT"/>
              </a:rPr>
              <a:t>,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4283455" y="6121394"/>
            <a:ext cx="2660015" cy="2089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>
                <a:latin typeface="Arial MT"/>
                <a:cs typeface="Arial MT"/>
              </a:rPr>
              <a:t>Registra-</a:t>
            </a:r>
            <a:r>
              <a:rPr dirty="0" sz="1200">
                <a:latin typeface="Arial MT"/>
                <a:cs typeface="Arial MT"/>
              </a:rPr>
              <a:t>se,</a:t>
            </a:r>
            <a:r>
              <a:rPr dirty="0" sz="1200" spc="7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Publique-</a:t>
            </a:r>
            <a:r>
              <a:rPr dirty="0" sz="1200">
                <a:latin typeface="Arial MT"/>
                <a:cs typeface="Arial MT"/>
              </a:rPr>
              <a:t>se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7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Cumpra-</a:t>
            </a:r>
            <a:r>
              <a:rPr dirty="0" sz="1200" spc="-25">
                <a:latin typeface="Arial MT"/>
                <a:cs typeface="Arial MT"/>
              </a:rPr>
              <a:t>se.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2297683" y="8047730"/>
            <a:ext cx="2608580" cy="559435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marL="207645" marR="5080" indent="-195580">
              <a:lnSpc>
                <a:spcPts val="1380"/>
              </a:lnSpc>
              <a:spcBef>
                <a:spcPts val="195"/>
              </a:spcBef>
            </a:pPr>
            <a:r>
              <a:rPr dirty="0" sz="1200" b="1">
                <a:latin typeface="Arial"/>
                <a:cs typeface="Arial"/>
              </a:rPr>
              <a:t>Jonathan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Carlos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3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Souza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Werneck </a:t>
            </a:r>
            <a:r>
              <a:rPr dirty="0" sz="1200" b="1">
                <a:latin typeface="Arial"/>
                <a:cs typeface="Arial"/>
              </a:rPr>
              <a:t>Secretário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Administração</a:t>
            </a:r>
            <a:endParaRPr sz="1200">
              <a:latin typeface="Arial"/>
              <a:cs typeface="Arial"/>
            </a:endParaRPr>
          </a:p>
          <a:p>
            <a:pPr marL="655320">
              <a:lnSpc>
                <a:spcPts val="1345"/>
              </a:lnSpc>
            </a:pPr>
            <a:r>
              <a:rPr dirty="0" sz="1200" b="1">
                <a:latin typeface="Arial"/>
                <a:cs typeface="Arial"/>
              </a:rPr>
              <a:t>Matr.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290433926</a:t>
            </a:r>
            <a:endParaRPr sz="12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Rafael SÃ¡</dc:creator>
  <dc:title>Microsoft Word - 4 PORTARIA DE LIC MEDICA 1</dc:title>
  <dcterms:created xsi:type="dcterms:W3CDTF">2025-11-04T17:15:15Z</dcterms:created>
  <dcterms:modified xsi:type="dcterms:W3CDTF">2025-11-04T17:15:15Z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2025-10-16T00:00:00Z</vt:filetime>
  </property>
  <property fmtid="{D5CDD505-2E9C-101B-9397-08002B2CF9AE}" pid="3" name="LastSaved">
    <vt:filetime>2025-11-04T00:00:00Z</vt:filetime>
  </property>
  <property fmtid="{D5CDD505-2E9C-101B-9397-08002B2CF9AE}" pid="4" name="Producer">
    <vt:lpwstr>Microsoft: Print To PDF</vt:lpwstr>
  </property>
</Properties>
</file>