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055367" y="1739894"/>
            <a:ext cx="353822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527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 15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OUTUBRO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2966713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4544054"/>
            <a:ext cx="6236970" cy="90995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Claudineia</a:t>
            </a:r>
            <a:r>
              <a:rPr dirty="0" sz="1200" spc="2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2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Santos</a:t>
            </a:r>
            <a:r>
              <a:rPr dirty="0" sz="1200" spc="3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Gonçalves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15143,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60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(sessenta)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Servidores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02/09/2025</a:t>
            </a:r>
            <a:r>
              <a:rPr dirty="0" sz="1200" spc="3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31/10/2025,</a:t>
            </a:r>
            <a:r>
              <a:rPr dirty="0" sz="1200" spc="3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BIM: </a:t>
            </a:r>
            <a:r>
              <a:rPr dirty="0" sz="1200" spc="-10" b="1">
                <a:latin typeface="Arial"/>
                <a:cs typeface="Arial"/>
              </a:rPr>
              <a:t>956/2025.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12139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297683" y="8047730"/>
            <a:ext cx="2608580" cy="90995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Werneck </a:t>
            </a:r>
            <a:r>
              <a:rPr dirty="0" sz="1200" b="1">
                <a:latin typeface="Arial"/>
                <a:cs typeface="Arial"/>
              </a:rPr>
              <a:t>Secretário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  <a:p>
            <a:pPr marL="952500">
              <a:lnSpc>
                <a:spcPts val="1345"/>
              </a:lnSpc>
            </a:pPr>
            <a:r>
              <a:rPr dirty="0" sz="1200" b="1">
                <a:latin typeface="Arial"/>
                <a:cs typeface="Arial"/>
              </a:rPr>
              <a:t>Matr.</a:t>
            </a:r>
            <a:r>
              <a:rPr dirty="0" sz="1200" spc="-25" b="1">
                <a:latin typeface="Arial"/>
                <a:cs typeface="Arial"/>
              </a:rPr>
              <a:t> 29</a:t>
            </a:r>
            <a:endParaRPr sz="1200">
              <a:latin typeface="Arial"/>
              <a:cs typeface="Arial"/>
            </a:endParaRPr>
          </a:p>
          <a:p>
            <a:pPr marL="94361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Arial"/>
                <a:cs typeface="Arial"/>
              </a:rPr>
              <a:t>0433926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- 4 PORTARIA DE LIC MEDICA 1</dc:title>
  <dcterms:created xsi:type="dcterms:W3CDTF">2025-11-04T17:18:28Z</dcterms:created>
  <dcterms:modified xsi:type="dcterms:W3CDTF">2025-11-04T17:18:28Z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LastSaved">
    <vt:filetime>2025-11-04T00:00:00Z</vt:filetime>
  </property>
  <property fmtid="{D5CDD505-2E9C-101B-9397-08002B2CF9AE}" pid="4" name="Producer">
    <vt:lpwstr>Microsoft: Print To PDF</vt:lpwstr>
  </property>
</Properties>
</file>