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6161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529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Luciene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Gonçalves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460,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938/2025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2025-11-04T17:48:13Z</dcterms:created>
  <dcterms:modified xsi:type="dcterms:W3CDTF">2025-11-04T17:48:13Z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