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79145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Aparecida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Novais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12037,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939/2025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2025-11-04T17:55:50Z</dcterms:created>
  <dcterms:modified xsi:type="dcterms:W3CDTF">2025-11-04T17:55:50Z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