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6161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Tiago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11853,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Secretaria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03/09/2025,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940/2025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2025-11-04T17:59:34Z</dcterms:created>
  <dcterms:modified xsi:type="dcterms:W3CDTF">2025-11-04T17:59:34Z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