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Faviane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Andrade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15196,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 83,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2025-11-04T18:10:21Z</dcterms:created>
  <dcterms:modified xsi:type="dcterms:W3CDTF">2025-11-04T18:10:21Z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