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61619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Penha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Vieira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Machado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Toledo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14653,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19/08/2025,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944/2025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2025-11-04T18:13:48Z</dcterms:created>
  <dcterms:modified xsi:type="dcterms:W3CDTF">2025-11-04T18:13:48Z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