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226567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534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Lizenir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Viana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11671,</a:t>
            </a:r>
            <a:r>
              <a:rPr dirty="0" sz="1200" spc="25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Educação,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(três)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 83,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20/08/2025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22/08/2025,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947/2025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2025-11-04T18:20:09Z</dcterms:created>
  <dcterms:modified xsi:type="dcterms:W3CDTF">2025-11-04T18:20:09Z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