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26567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Rosemary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Rocha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436,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950/2025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2025-11-04T18:33:50Z</dcterms:created>
  <dcterms:modified xsi:type="dcterms:W3CDTF">2025-11-04T18:33:50Z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