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61619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Henrique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Peixoto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11768,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51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(cinquenta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um)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29/07/2025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17/09/2025,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958/2025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2025-11-04T18:44:00Z</dcterms:created>
  <dcterms:modified xsi:type="dcterms:W3CDTF">2025-11-04T18:44:00Z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