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938466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055367" y="2791454"/>
            <a:ext cx="353822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539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 15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OUTUBRO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401827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595614"/>
            <a:ext cx="6237605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Barbara</a:t>
            </a:r>
            <a:r>
              <a:rPr dirty="0" sz="1200" spc="3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Maria</a:t>
            </a:r>
            <a:r>
              <a:rPr dirty="0" sz="1200" spc="3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2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Jesus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15196,</a:t>
            </a:r>
            <a:r>
              <a:rPr dirty="0" sz="1200" spc="3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02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(dois)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 de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Título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18/08/2025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19/08/2025,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959/2025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99769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- 4 PORTARIA DE LIC MEDICA 1</dc:title>
  <dcterms:created xsi:type="dcterms:W3CDTF">2025-11-04T19:00:23Z</dcterms:created>
  <dcterms:modified xsi:type="dcterms:W3CDTF">2025-11-04T19:00:23Z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LastSaved">
    <vt:filetime>2025-11-04T00:00:00Z</vt:filetime>
  </property>
  <property fmtid="{D5CDD505-2E9C-101B-9397-08002B2CF9AE}" pid="4" name="Producer">
    <vt:lpwstr>Microsoft: Print To PDF</vt:lpwstr>
  </property>
</Properties>
</file>