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15566" y="1947798"/>
            <a:ext cx="44176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1400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28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NOVEMBRO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767964"/>
            <a:ext cx="6240145" cy="125920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1400">
              <a:latin typeface="Arial MT"/>
              <a:cs typeface="Arial MT"/>
            </a:endParaRPr>
          </a:p>
          <a:p>
            <a:pPr algn="r" marR="6985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606543"/>
            <a:ext cx="6236970" cy="10547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LUCI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SÁ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FREIRE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n°.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1400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(o)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Falecimento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irmão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112,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011/97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Públicos,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22</a:t>
            </a:r>
            <a:r>
              <a:rPr dirty="0" sz="1400" b="1">
                <a:latin typeface="Arial"/>
                <a:cs typeface="Arial"/>
              </a:rPr>
              <a:t>/11/2025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28/11/2025,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18824/2025.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7591" y="6347205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2145" y="7676514"/>
            <a:ext cx="286829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7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2009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2026-01-06T13:36:01Z</dcterms:created>
  <dcterms:modified xsi:type="dcterms:W3CDTF">2026-01-06T13:36:01Z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2026-01-06T00:00:00Z</vt:filetime>
  </property>
  <property fmtid="{D5CDD505-2E9C-101B-9397-08002B2CF9AE}" pid="5" name="Producer">
    <vt:lpwstr>www.ilovepdf.com</vt:lpwstr>
  </property>
</Properties>
</file>