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615566" y="1947798"/>
            <a:ext cx="44176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1399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28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NOVEMBRO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2767964"/>
            <a:ext cx="6240145" cy="125920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3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3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dispõe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1400">
              <a:latin typeface="Arial MT"/>
              <a:cs typeface="Arial MT"/>
            </a:endParaRPr>
          </a:p>
          <a:p>
            <a:pPr algn="r" marR="6985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606543"/>
            <a:ext cx="6240145" cy="125920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>
              <a:lnSpc>
                <a:spcPct val="95700"/>
              </a:lnSpc>
              <a:spcBef>
                <a:spcPts val="16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ELIANE</a:t>
            </a:r>
            <a:r>
              <a:rPr dirty="0" sz="1400" spc="2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2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OLIVEIRA</a:t>
            </a:r>
            <a:r>
              <a:rPr dirty="0" sz="1400" spc="2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FREIRE</a:t>
            </a:r>
            <a:r>
              <a:rPr dirty="0" sz="1400" spc="254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n°. </a:t>
            </a:r>
            <a:r>
              <a:rPr dirty="0" sz="1400" b="1">
                <a:latin typeface="Arial"/>
                <a:cs typeface="Arial"/>
              </a:rPr>
              <a:t>2733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3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Educação,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07</a:t>
            </a:r>
            <a:r>
              <a:rPr dirty="0" sz="1400" spc="36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pai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112,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Capítulo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2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2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Públicos,</a:t>
            </a:r>
            <a:r>
              <a:rPr dirty="0" sz="1400" spc="2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4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4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</a:t>
            </a:r>
            <a:r>
              <a:rPr dirty="0" sz="1400" b="1">
                <a:latin typeface="Arial"/>
                <a:cs typeface="Arial"/>
              </a:rPr>
              <a:t>8/11/2025</a:t>
            </a:r>
            <a:r>
              <a:rPr dirty="0" sz="1400" spc="7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24/11/2025,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47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nº. </a:t>
            </a:r>
            <a:r>
              <a:rPr dirty="0" sz="1400" spc="-10" b="1">
                <a:latin typeface="Arial"/>
                <a:cs typeface="Arial"/>
              </a:rPr>
              <a:t>18784/2025.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7591" y="6551421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2145" y="7880984"/>
            <a:ext cx="2870200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43840" marR="5080" indent="-231775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Jonathan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Carlos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Souza</a:t>
            </a:r>
            <a:r>
              <a:rPr dirty="0" sz="1400" spc="-7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Werneck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Administração</a:t>
            </a:r>
            <a:endParaRPr sz="1400">
              <a:latin typeface="Arial MT"/>
              <a:cs typeface="Arial MT"/>
            </a:endParaRPr>
          </a:p>
          <a:p>
            <a:pPr marL="72009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Mat.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290433926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2026-01-06T13:42:52Z</dcterms:created>
  <dcterms:modified xsi:type="dcterms:W3CDTF">2026-01-06T13:42:52Z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2026-01-06T00:00:00Z</vt:filetime>
  </property>
  <property fmtid="{D5CDD505-2E9C-101B-9397-08002B2CF9AE}" pid="5" name="Producer">
    <vt:lpwstr>www.ilovepdf.com</vt:lpwstr>
  </property>
</Properties>
</file>