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7920" cy="50590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523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756/2025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3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TERMO</a:t>
            </a:r>
            <a:r>
              <a:rPr dirty="0" sz="1200" spc="4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COLABOARAÇÃO</a:t>
            </a:r>
            <a:r>
              <a:rPr dirty="0" sz="1200" spc="4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434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001/2025,</a:t>
            </a:r>
            <a:r>
              <a:rPr dirty="0" sz="1200" spc="434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40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45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PROCESSO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3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3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7640/2025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(CAPACITAÇÃO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CONTINUADA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HUMANIZADA, </a:t>
            </a:r>
            <a:r>
              <a:rPr dirty="0" sz="1200" b="1">
                <a:latin typeface="Times New Roman"/>
                <a:cs typeface="Times New Roman"/>
              </a:rPr>
              <a:t>DESTINADA</a:t>
            </a:r>
            <a:r>
              <a:rPr dirty="0" sz="1200" spc="10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AOS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PROFISSIONAIS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15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REDE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13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spc="-10" b="1">
                <a:latin typeface="Times New Roman"/>
                <a:cs typeface="Times New Roman"/>
              </a:rPr>
              <a:t>SEROPÉDICA)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 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colaboração nº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001/2025,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7640/2025.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290"/>
              </a:spcBef>
              <a:buAutoNum type="arabicParenR"/>
              <a:tabLst>
                <a:tab pos="16446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Eleiza</a:t>
            </a:r>
            <a:r>
              <a:rPr dirty="0" sz="1100" spc="-5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Thais Mendes</a:t>
            </a:r>
            <a:r>
              <a:rPr dirty="0" sz="1100" spc="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Paixão </a:t>
            </a:r>
            <a:r>
              <a:rPr dirty="0" sz="1100">
                <a:latin typeface="Times New Roman"/>
                <a:cs typeface="Times New Roman"/>
              </a:rPr>
              <a:t>– Cargo: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Chefe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Gabinete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6562510;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7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Renata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de</a:t>
            </a:r>
            <a:r>
              <a:rPr dirty="0" sz="1100" spc="-7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Amorim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Gomes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de</a:t>
            </a:r>
            <a:r>
              <a:rPr dirty="0" sz="1100" spc="-7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Araújo</a:t>
            </a:r>
            <a:r>
              <a:rPr dirty="0" sz="1100" spc="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Diretora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RH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6562480;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Lais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Oliveira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Nunes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Cargo: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Educação,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Prev.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Promoção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Saúde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6562509.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30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outubro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570221" y="5969253"/>
            <a:ext cx="23171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33269" y="6673341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93898" y="7444866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2026-01-06T14:04:25Z</dcterms:created>
  <dcterms:modified xsi:type="dcterms:W3CDTF">2026-01-06T14:04:25Z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2026-01-06T00:00:00Z</vt:filetime>
  </property>
  <property fmtid="{D5CDD505-2E9C-101B-9397-08002B2CF9AE}" pid="5" name="Producer">
    <vt:lpwstr>www.ilovepdf.com</vt:lpwstr>
  </property>
</Properties>
</file>