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3385" y="22390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00700" y="191134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7285" cy="546735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460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758/2025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61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Defesa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Mulher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Família.</a:t>
            </a: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ct val="961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19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23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29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4938/2025</a:t>
            </a:r>
            <a:r>
              <a:rPr dirty="0" sz="1200" spc="229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19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1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ICAPE</a:t>
            </a:r>
            <a:r>
              <a:rPr dirty="0" sz="1200" spc="2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SOCIAL</a:t>
            </a:r>
            <a:r>
              <a:rPr dirty="0" sz="1200" spc="195" b="1">
                <a:latin typeface="Times New Roman"/>
                <a:cs typeface="Times New Roman"/>
              </a:rPr>
              <a:t>  </a:t>
            </a:r>
            <a:r>
              <a:rPr dirty="0" sz="1200" spc="-50" b="1">
                <a:latin typeface="Times New Roman"/>
                <a:cs typeface="Times New Roman"/>
              </a:rPr>
              <a:t>– </a:t>
            </a:r>
            <a:r>
              <a:rPr dirty="0" sz="1200" b="1">
                <a:latin typeface="Times New Roman"/>
                <a:cs typeface="Times New Roman"/>
              </a:rPr>
              <a:t>INSTITUTO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PESQUISA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DESENVOLVIMENTO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SOCIAL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JACAREPAGUA</a:t>
            </a:r>
            <a:r>
              <a:rPr dirty="0" sz="1200" spc="29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– </a:t>
            </a:r>
            <a:r>
              <a:rPr dirty="0" sz="1200" b="1">
                <a:latin typeface="Times New Roman"/>
                <a:cs typeface="Times New Roman"/>
              </a:rPr>
              <a:t>CNPJ: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40.829.133/0001-</a:t>
            </a:r>
            <a:r>
              <a:rPr dirty="0" sz="1200" spc="-25" b="1">
                <a:latin typeface="Times New Roman"/>
                <a:cs typeface="Times New Roman"/>
              </a:rPr>
              <a:t>90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10">
                <a:latin typeface="Times New Roman"/>
                <a:cs typeface="Times New Roman"/>
              </a:rPr>
              <a:t> administrativo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4938/2025.</a:t>
            </a:r>
            <a:endParaRPr sz="1200">
              <a:latin typeface="Times New Roman"/>
              <a:cs typeface="Times New Roman"/>
            </a:endParaRPr>
          </a:p>
          <a:p>
            <a:pPr marL="176530" indent="-163830">
              <a:lnSpc>
                <a:spcPts val="1405"/>
              </a:lnSpc>
              <a:spcBef>
                <a:spcPts val="1285"/>
              </a:spcBef>
              <a:buAutoNum type="arabicParenR"/>
              <a:tabLst>
                <a:tab pos="176530" algn="l"/>
              </a:tabLst>
            </a:pPr>
            <a:r>
              <a:rPr dirty="0" sz="1200" b="1">
                <a:latin typeface="Times New Roman"/>
                <a:cs typeface="Times New Roman"/>
              </a:rPr>
              <a:t>Marcia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Freitas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Lopes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90434345;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80"/>
              </a:lnSpc>
              <a:buAutoNum type="arabicParenR"/>
              <a:tabLst>
                <a:tab pos="179705" algn="l"/>
              </a:tabLst>
            </a:pPr>
            <a:r>
              <a:rPr dirty="0" sz="1200" spc="-25" b="1">
                <a:latin typeface="Times New Roman"/>
                <a:cs typeface="Times New Roman"/>
              </a:rPr>
              <a:t>Veronica</a:t>
            </a:r>
            <a:r>
              <a:rPr dirty="0" sz="1200" spc="-10" b="1">
                <a:latin typeface="Times New Roman"/>
                <a:cs typeface="Times New Roman"/>
              </a:rPr>
              <a:t> Maria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Araujo de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Assis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 </a:t>
            </a:r>
            <a:r>
              <a:rPr dirty="0" sz="1200" spc="-10">
                <a:latin typeface="Times New Roman"/>
                <a:cs typeface="Times New Roman"/>
              </a:rPr>
              <a:t>Mat.90435002;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15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Flavia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Freitas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Soares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Medeiros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90433940.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novembro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Times New Roman"/>
              <a:cs typeface="Times New Roman"/>
            </a:endParaRPr>
          </a:p>
          <a:p>
            <a:pPr marL="390906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6380733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7152258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2026-01-06T14:10:04Z</dcterms:created>
  <dcterms:modified xsi:type="dcterms:W3CDTF">2026-01-06T14:10:04Z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2026-01-06T00:00:00Z</vt:filetime>
  </property>
  <property fmtid="{D5CDD505-2E9C-101B-9397-08002B2CF9AE}" pid="5" name="Producer">
    <vt:lpwstr>www.ilovepdf.com</vt:lpwstr>
  </property>
</Properties>
</file>