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Relationship Id="rId8" Type="http://schemas.openxmlformats.org/officeDocument/2006/relationships/image" Target="../media/image2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4967232" y="420811"/>
            <a:ext cx="2175705" cy="481633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311150" y="219709"/>
            <a:ext cx="828675" cy="86995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566799" y="429513"/>
            <a:ext cx="2583180" cy="441959"/>
          </a:xfrm>
          <a:prstGeom prst="rect">
            <a:avLst/>
          </a:prstGeom>
        </p:spPr>
        <p:txBody>
          <a:bodyPr wrap="square" lIns="0" tIns="25400" rIns="0" bIns="0" rtlCol="0" vert="horz">
            <a:spAutoFit/>
          </a:bodyPr>
          <a:lstStyle/>
          <a:p>
            <a:pPr marL="12700" marR="5080">
              <a:lnSpc>
                <a:spcPts val="1610"/>
              </a:lnSpc>
              <a:spcBef>
                <a:spcPts val="200"/>
              </a:spcBef>
            </a:pPr>
            <a:r>
              <a:rPr dirty="0" sz="1400" i="1">
                <a:latin typeface="Times New Roman"/>
                <a:cs typeface="Times New Roman"/>
              </a:rPr>
              <a:t>Estado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Rio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Janeiro</a:t>
            </a:r>
            <a:r>
              <a:rPr dirty="0" sz="1400" spc="50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Prefeitura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Municipal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3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Seropédica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/>
          <p:nvPr/>
        </p:nvSpPr>
        <p:spPr>
          <a:xfrm>
            <a:off x="4839970" y="11429"/>
            <a:ext cx="261620" cy="1101725"/>
          </a:xfrm>
          <a:custGeom>
            <a:avLst/>
            <a:gdLst/>
            <a:ahLst/>
            <a:cxnLst/>
            <a:rect l="l" t="t" r="r" b="b"/>
            <a:pathLst>
              <a:path w="261620" h="1101725">
                <a:moveTo>
                  <a:pt x="0" y="1101725"/>
                </a:moveTo>
                <a:lnTo>
                  <a:pt x="261620" y="1101725"/>
                </a:lnTo>
                <a:lnTo>
                  <a:pt x="261620" y="0"/>
                </a:lnTo>
                <a:lnTo>
                  <a:pt x="0" y="0"/>
                </a:lnTo>
                <a:lnTo>
                  <a:pt x="0" y="1101725"/>
                </a:lnTo>
                <a:close/>
              </a:path>
            </a:pathLst>
          </a:custGeom>
          <a:ln w="9525">
            <a:solidFill>
              <a:srgbClr val="FFFF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 txBox="1"/>
          <p:nvPr/>
        </p:nvSpPr>
        <p:spPr>
          <a:xfrm>
            <a:off x="1023924" y="1685670"/>
            <a:ext cx="5301615" cy="27051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600" b="1">
                <a:latin typeface="Arial"/>
                <a:cs typeface="Arial"/>
              </a:rPr>
              <a:t>PORTARIA</a:t>
            </a:r>
            <a:r>
              <a:rPr dirty="0" sz="1600" spc="-65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Nº</a:t>
            </a:r>
            <a:r>
              <a:rPr dirty="0" sz="1600" spc="-30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759/2025</a:t>
            </a:r>
            <a:r>
              <a:rPr dirty="0" sz="1600" spc="-20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DE</a:t>
            </a:r>
            <a:r>
              <a:rPr dirty="0" sz="1600" spc="-30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03</a:t>
            </a:r>
            <a:r>
              <a:rPr dirty="0" sz="1600" spc="-25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DE</a:t>
            </a:r>
            <a:r>
              <a:rPr dirty="0" sz="1600" spc="-15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DEZEMBRO</a:t>
            </a:r>
            <a:r>
              <a:rPr dirty="0" sz="1600" spc="-15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DE</a:t>
            </a:r>
            <a:r>
              <a:rPr dirty="0" sz="1600" spc="-10" b="1">
                <a:latin typeface="Arial"/>
                <a:cs typeface="Arial"/>
              </a:rPr>
              <a:t> </a:t>
            </a:r>
            <a:r>
              <a:rPr dirty="0" sz="1600" spc="-20" b="1">
                <a:latin typeface="Arial"/>
                <a:cs typeface="Arial"/>
              </a:rPr>
              <a:t>2025</a:t>
            </a:r>
            <a:endParaRPr sz="16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618540" y="2496693"/>
            <a:ext cx="6236335" cy="646430"/>
          </a:xfrm>
          <a:prstGeom prst="rect">
            <a:avLst/>
          </a:prstGeom>
        </p:spPr>
        <p:txBody>
          <a:bodyPr wrap="square" lIns="0" tIns="25400" rIns="0" bIns="0" rtlCol="0" vert="horz">
            <a:spAutoFit/>
          </a:bodyPr>
          <a:lstStyle/>
          <a:p>
            <a:pPr algn="just" marL="12700" marR="5080">
              <a:lnSpc>
                <a:spcPts val="1610"/>
              </a:lnSpc>
              <a:spcBef>
                <a:spcPts val="200"/>
              </a:spcBef>
            </a:pPr>
            <a:r>
              <a:rPr dirty="0" sz="1400">
                <a:latin typeface="Arial MT"/>
                <a:cs typeface="Arial MT"/>
              </a:rPr>
              <a:t>O</a:t>
            </a:r>
            <a:r>
              <a:rPr dirty="0" sz="1400" spc="1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PREFEITO</a:t>
            </a:r>
            <a:r>
              <a:rPr dirty="0" sz="1400" spc="1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MUNICIPAL</a:t>
            </a:r>
            <a:r>
              <a:rPr dirty="0" sz="1400" spc="1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14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SEROPÉDICA,</a:t>
            </a:r>
            <a:r>
              <a:rPr dirty="0" sz="1400" spc="18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14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Estado</a:t>
            </a:r>
            <a:r>
              <a:rPr dirty="0" sz="1400" spc="1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1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Rio</a:t>
            </a:r>
            <a:r>
              <a:rPr dirty="0" sz="1400" spc="1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140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Janeiro, </a:t>
            </a:r>
            <a:r>
              <a:rPr dirty="0" sz="1400">
                <a:latin typeface="Arial MT"/>
                <a:cs typeface="Arial MT"/>
              </a:rPr>
              <a:t>no</a:t>
            </a:r>
            <a:r>
              <a:rPr dirty="0" sz="1400" spc="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uso</a:t>
            </a:r>
            <a:r>
              <a:rPr dirty="0" sz="1400" spc="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suas</a:t>
            </a:r>
            <a:r>
              <a:rPr dirty="0" sz="1400" spc="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atribuições</a:t>
            </a:r>
            <a:r>
              <a:rPr dirty="0" sz="1400" spc="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que</a:t>
            </a:r>
            <a:r>
              <a:rPr dirty="0" sz="1400" spc="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lhe</a:t>
            </a:r>
            <a:r>
              <a:rPr dirty="0" sz="1400" spc="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são</a:t>
            </a:r>
            <a:r>
              <a:rPr dirty="0" sz="1400" spc="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conferidas,</a:t>
            </a:r>
            <a:r>
              <a:rPr dirty="0" sz="1400" spc="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na</a:t>
            </a:r>
            <a:r>
              <a:rPr dirty="0" sz="1400" spc="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forma</a:t>
            </a:r>
            <a:r>
              <a:rPr dirty="0" sz="1400" spc="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Art.74,</a:t>
            </a:r>
            <a:r>
              <a:rPr dirty="0" sz="1400" spc="55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inciso </a:t>
            </a:r>
            <a:r>
              <a:rPr dirty="0" sz="1400">
                <a:latin typeface="Arial MT"/>
                <a:cs typeface="Arial MT"/>
              </a:rPr>
              <a:t>IX,</a:t>
            </a:r>
            <a:r>
              <a:rPr dirty="0" sz="1400" spc="-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da</a:t>
            </a:r>
            <a:r>
              <a:rPr dirty="0" sz="1400" spc="-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Lei</a:t>
            </a:r>
            <a:r>
              <a:rPr dirty="0" sz="1400" spc="-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Orgânica</a:t>
            </a:r>
            <a:r>
              <a:rPr dirty="0" sz="1400" spc="-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Município</a:t>
            </a:r>
            <a:r>
              <a:rPr dirty="0" sz="1400" spc="-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-50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Seropédica.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5664834" y="3670553"/>
            <a:ext cx="1192530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10" b="1">
                <a:latin typeface="Arial"/>
                <a:cs typeface="Arial"/>
              </a:rPr>
              <a:t>RESOLVE:</a:t>
            </a:r>
            <a:endParaRPr sz="1800">
              <a:latin typeface="Arial"/>
              <a:cs typeface="Arial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618540" y="4508753"/>
            <a:ext cx="6237605" cy="1262380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algn="just" marL="12700" marR="5080">
              <a:lnSpc>
                <a:spcPct val="96000"/>
              </a:lnSpc>
              <a:spcBef>
                <a:spcPts val="160"/>
              </a:spcBef>
            </a:pPr>
            <a:r>
              <a:rPr dirty="0" sz="1400">
                <a:latin typeface="Arial MT"/>
                <a:cs typeface="Arial MT"/>
              </a:rPr>
              <a:t>Readaptar</a:t>
            </a:r>
            <a:r>
              <a:rPr dirty="0" sz="1400" spc="39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o</a:t>
            </a:r>
            <a:r>
              <a:rPr dirty="0" sz="1400" spc="39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(a)</a:t>
            </a:r>
            <a:r>
              <a:rPr dirty="0" sz="1400" spc="38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servidor</a:t>
            </a:r>
            <a:r>
              <a:rPr dirty="0" sz="1400" spc="39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(a)</a:t>
            </a:r>
            <a:r>
              <a:rPr dirty="0" sz="1400" spc="38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efetivo</a:t>
            </a:r>
            <a:r>
              <a:rPr dirty="0" sz="1400" spc="38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(a)</a:t>
            </a:r>
            <a:r>
              <a:rPr dirty="0" sz="1400" spc="380">
                <a:latin typeface="Arial MT"/>
                <a:cs typeface="Arial MT"/>
              </a:rPr>
              <a:t> </a:t>
            </a:r>
            <a:r>
              <a:rPr dirty="0" sz="1400" b="1">
                <a:latin typeface="Arial"/>
                <a:cs typeface="Arial"/>
              </a:rPr>
              <a:t>VILMA</a:t>
            </a:r>
            <a:r>
              <a:rPr dirty="0" sz="1400" spc="37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NEVES</a:t>
            </a:r>
            <a:r>
              <a:rPr dirty="0" sz="1400" spc="37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DE</a:t>
            </a:r>
            <a:r>
              <a:rPr dirty="0" sz="1400" spc="385" b="1">
                <a:latin typeface="Arial"/>
                <a:cs typeface="Arial"/>
              </a:rPr>
              <a:t> </a:t>
            </a:r>
            <a:r>
              <a:rPr dirty="0" sz="1400" spc="-10" b="1">
                <a:latin typeface="Arial"/>
                <a:cs typeface="Arial"/>
              </a:rPr>
              <a:t>BARCELOS, </a:t>
            </a:r>
            <a:r>
              <a:rPr dirty="0" sz="1400">
                <a:latin typeface="Arial MT"/>
                <a:cs typeface="Arial MT"/>
              </a:rPr>
              <a:t>matrícula</a:t>
            </a:r>
            <a:r>
              <a:rPr dirty="0" sz="1400" spc="100">
                <a:latin typeface="Arial MT"/>
                <a:cs typeface="Arial MT"/>
              </a:rPr>
              <a:t> </a:t>
            </a:r>
            <a:r>
              <a:rPr dirty="0" sz="1400" b="1">
                <a:latin typeface="Arial"/>
                <a:cs typeface="Arial"/>
              </a:rPr>
              <a:t>13587</a:t>
            </a:r>
            <a:r>
              <a:rPr dirty="0" sz="1400">
                <a:latin typeface="Arial MT"/>
                <a:cs typeface="Arial MT"/>
              </a:rPr>
              <a:t>,</a:t>
            </a:r>
            <a:r>
              <a:rPr dirty="0" sz="1400" spc="114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ocupante</a:t>
            </a:r>
            <a:r>
              <a:rPr dirty="0" sz="1400" spc="114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9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cargo</a:t>
            </a:r>
            <a:r>
              <a:rPr dirty="0" sz="1400" spc="9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efetivo</a:t>
            </a:r>
            <a:r>
              <a:rPr dirty="0" sz="1400" spc="14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120">
                <a:latin typeface="Arial MT"/>
                <a:cs typeface="Arial MT"/>
              </a:rPr>
              <a:t> </a:t>
            </a:r>
            <a:r>
              <a:rPr dirty="0" sz="1400" b="1">
                <a:latin typeface="Arial"/>
                <a:cs typeface="Arial"/>
              </a:rPr>
              <a:t>COZINHEIRO</a:t>
            </a:r>
            <a:r>
              <a:rPr dirty="0" sz="1400" spc="9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(A)</a:t>
            </a:r>
            <a:r>
              <a:rPr dirty="0" sz="1400" spc="95" b="1">
                <a:latin typeface="Arial"/>
                <a:cs typeface="Arial"/>
              </a:rPr>
              <a:t> </a:t>
            </a:r>
            <a:r>
              <a:rPr dirty="0" sz="1400" spc="-10" b="1">
                <a:latin typeface="Arial"/>
                <a:cs typeface="Arial"/>
              </a:rPr>
              <a:t>ESCOLAR </a:t>
            </a:r>
            <a:r>
              <a:rPr dirty="0" sz="1400">
                <a:latin typeface="Arial MT"/>
                <a:cs typeface="Arial MT"/>
              </a:rPr>
              <a:t>para</a:t>
            </a:r>
            <a:r>
              <a:rPr dirty="0" sz="1400" spc="70">
                <a:latin typeface="Arial MT"/>
                <a:cs typeface="Arial MT"/>
              </a:rPr>
              <a:t>  </a:t>
            </a:r>
            <a:r>
              <a:rPr dirty="0" sz="1400" b="1">
                <a:latin typeface="Arial"/>
                <a:cs typeface="Arial"/>
              </a:rPr>
              <a:t>ZELADOR</a:t>
            </a:r>
            <a:r>
              <a:rPr dirty="0" sz="1400" spc="75" b="1">
                <a:latin typeface="Arial"/>
                <a:cs typeface="Arial"/>
              </a:rPr>
              <a:t>  </a:t>
            </a:r>
            <a:r>
              <a:rPr dirty="0" sz="1400" b="1">
                <a:latin typeface="Arial"/>
                <a:cs typeface="Arial"/>
              </a:rPr>
              <a:t>(A)</a:t>
            </a:r>
            <a:r>
              <a:rPr dirty="0" sz="1400" spc="75" b="1">
                <a:latin typeface="Arial"/>
                <a:cs typeface="Arial"/>
              </a:rPr>
              <a:t>  </a:t>
            </a:r>
            <a:r>
              <a:rPr dirty="0" sz="1400" b="1">
                <a:latin typeface="Arial"/>
                <a:cs typeface="Arial"/>
              </a:rPr>
              <a:t>ESCOLAR,</a:t>
            </a:r>
            <a:r>
              <a:rPr dirty="0" sz="1400" spc="70" b="1">
                <a:latin typeface="Arial"/>
                <a:cs typeface="Arial"/>
              </a:rPr>
              <a:t>  </a:t>
            </a:r>
            <a:r>
              <a:rPr dirty="0" sz="1400">
                <a:latin typeface="Arial MT"/>
                <a:cs typeface="Arial MT"/>
              </a:rPr>
              <a:t>pelo</a:t>
            </a:r>
            <a:r>
              <a:rPr dirty="0" sz="1400" spc="75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período</a:t>
            </a:r>
            <a:r>
              <a:rPr dirty="0" sz="1400" spc="85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85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01</a:t>
            </a:r>
            <a:r>
              <a:rPr dirty="0" sz="1400" spc="75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ANO</a:t>
            </a:r>
            <a:r>
              <a:rPr dirty="0" sz="1400" spc="85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(trezentos</a:t>
            </a:r>
            <a:r>
              <a:rPr dirty="0" sz="1400" spc="75">
                <a:latin typeface="Arial MT"/>
                <a:cs typeface="Arial MT"/>
              </a:rPr>
              <a:t>  </a:t>
            </a:r>
            <a:r>
              <a:rPr dirty="0" sz="1400" spc="-50">
                <a:latin typeface="Arial MT"/>
                <a:cs typeface="Arial MT"/>
              </a:rPr>
              <a:t>e </a:t>
            </a:r>
            <a:r>
              <a:rPr dirty="0" sz="1400">
                <a:latin typeface="Arial MT"/>
                <a:cs typeface="Arial MT"/>
              </a:rPr>
              <a:t>sessenta</a:t>
            </a:r>
            <a:r>
              <a:rPr dirty="0" sz="1400" spc="16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</a:t>
            </a:r>
            <a:r>
              <a:rPr dirty="0" sz="1400" spc="1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cinco)</a:t>
            </a:r>
            <a:r>
              <a:rPr dirty="0" sz="1400" spc="17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dias,</a:t>
            </a:r>
            <a:r>
              <a:rPr dirty="0" sz="1400" spc="17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1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acordo</a:t>
            </a:r>
            <a:r>
              <a:rPr dirty="0" sz="1400" spc="1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com</a:t>
            </a:r>
            <a:r>
              <a:rPr dirty="0" sz="1400" spc="16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o</a:t>
            </a:r>
            <a:r>
              <a:rPr dirty="0" sz="1400" spc="1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Art.</a:t>
            </a:r>
            <a:r>
              <a:rPr dirty="0" sz="1400" spc="16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25º</a:t>
            </a:r>
            <a:r>
              <a:rPr dirty="0" sz="1400" spc="1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1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Regime</a:t>
            </a:r>
            <a:r>
              <a:rPr dirty="0" sz="1400" spc="1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Jurídico</a:t>
            </a:r>
            <a:r>
              <a:rPr dirty="0" sz="1400" spc="155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Único </a:t>
            </a:r>
            <a:r>
              <a:rPr dirty="0" sz="1400">
                <a:latin typeface="Arial MT"/>
                <a:cs typeface="Arial MT"/>
              </a:rPr>
              <a:t>dos</a:t>
            </a:r>
            <a:r>
              <a:rPr dirty="0" sz="1400" spc="10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Servidores</a:t>
            </a:r>
            <a:r>
              <a:rPr dirty="0" sz="1400" spc="10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Públicos</a:t>
            </a:r>
            <a:r>
              <a:rPr dirty="0" sz="1400" spc="10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1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Seropédica,</a:t>
            </a:r>
            <a:r>
              <a:rPr dirty="0" sz="1400" spc="8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c/c</a:t>
            </a:r>
            <a:r>
              <a:rPr dirty="0" sz="1400" spc="10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Art.1º</a:t>
            </a:r>
            <a:r>
              <a:rPr dirty="0" sz="1400" spc="10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da</a:t>
            </a:r>
            <a:r>
              <a:rPr dirty="0" sz="1400" spc="7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E.M.</a:t>
            </a:r>
            <a:r>
              <a:rPr dirty="0" sz="1400" spc="10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nº</a:t>
            </a:r>
            <a:r>
              <a:rPr dirty="0" sz="1400" spc="1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22,</a:t>
            </a:r>
            <a:r>
              <a:rPr dirty="0" sz="1400" spc="1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tendo</a:t>
            </a:r>
            <a:r>
              <a:rPr dirty="0" sz="1400" spc="100">
                <a:latin typeface="Arial MT"/>
                <a:cs typeface="Arial MT"/>
              </a:rPr>
              <a:t> </a:t>
            </a:r>
            <a:r>
              <a:rPr dirty="0" sz="1400" spc="-20">
                <a:latin typeface="Arial MT"/>
                <a:cs typeface="Arial MT"/>
              </a:rPr>
              <a:t>seus </a:t>
            </a:r>
            <a:r>
              <a:rPr dirty="0" sz="1400">
                <a:latin typeface="Arial MT"/>
                <a:cs typeface="Arial MT"/>
              </a:rPr>
              <a:t>efeitos</a:t>
            </a:r>
            <a:r>
              <a:rPr dirty="0" sz="1400" spc="-4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retroagidos</a:t>
            </a:r>
            <a:r>
              <a:rPr dirty="0" sz="1400" spc="-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à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partir</a:t>
            </a:r>
            <a:r>
              <a:rPr dirty="0" sz="1400" spc="30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-40">
                <a:latin typeface="Arial MT"/>
                <a:cs typeface="Arial MT"/>
              </a:rPr>
              <a:t> </a:t>
            </a:r>
            <a:r>
              <a:rPr dirty="0" sz="1400" b="1">
                <a:latin typeface="Arial"/>
                <a:cs typeface="Arial"/>
              </a:rPr>
              <a:t>28/11/2025</a:t>
            </a:r>
            <a:r>
              <a:rPr dirty="0" sz="1400">
                <a:latin typeface="Arial MT"/>
                <a:cs typeface="Arial MT"/>
              </a:rPr>
              <a:t>,</a:t>
            </a:r>
            <a:r>
              <a:rPr dirty="0" sz="1400" spc="-4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conforme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processo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nº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 spc="-10" b="1">
                <a:latin typeface="Arial"/>
                <a:cs typeface="Arial"/>
              </a:rPr>
              <a:t>12900/2025.</a:t>
            </a:r>
            <a:endParaRPr sz="1400">
              <a:latin typeface="Arial"/>
              <a:cs typeface="Arial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3759200" y="6527038"/>
            <a:ext cx="3096895" cy="23812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400" spc="-10">
                <a:latin typeface="Arial MT"/>
                <a:cs typeface="Arial MT"/>
              </a:rPr>
              <a:t>Registra-</a:t>
            </a:r>
            <a:r>
              <a:rPr dirty="0" sz="1400">
                <a:latin typeface="Arial MT"/>
                <a:cs typeface="Arial MT"/>
              </a:rPr>
              <a:t>se,</a:t>
            </a:r>
            <a:r>
              <a:rPr dirty="0" sz="1400" spc="40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Publique-</a:t>
            </a:r>
            <a:r>
              <a:rPr dirty="0" sz="1400">
                <a:latin typeface="Arial MT"/>
                <a:cs typeface="Arial MT"/>
              </a:rPr>
              <a:t>se</a:t>
            </a:r>
            <a:r>
              <a:rPr dirty="0" sz="1400" spc="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</a:t>
            </a:r>
            <a:r>
              <a:rPr dirty="0" sz="1400" spc="35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Cumpra-</a:t>
            </a:r>
            <a:r>
              <a:rPr dirty="0" sz="1400" spc="-25">
                <a:latin typeface="Arial MT"/>
                <a:cs typeface="Arial MT"/>
              </a:rPr>
              <a:t>se.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2469260" y="7679563"/>
            <a:ext cx="2530475" cy="442595"/>
          </a:xfrm>
          <a:prstGeom prst="rect">
            <a:avLst/>
          </a:prstGeom>
        </p:spPr>
        <p:txBody>
          <a:bodyPr wrap="square" lIns="0" tIns="25400" rIns="0" bIns="0" rtlCol="0" vert="horz">
            <a:spAutoFit/>
          </a:bodyPr>
          <a:lstStyle/>
          <a:p>
            <a:pPr marL="304800" marR="5080" indent="-292735">
              <a:lnSpc>
                <a:spcPts val="1610"/>
              </a:lnSpc>
              <a:spcBef>
                <a:spcPts val="200"/>
              </a:spcBef>
            </a:pPr>
            <a:r>
              <a:rPr dirty="0" sz="1400" b="1">
                <a:latin typeface="Arial"/>
                <a:cs typeface="Arial"/>
              </a:rPr>
              <a:t>LUCAS</a:t>
            </a:r>
            <a:r>
              <a:rPr dirty="0" sz="1400" spc="-3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DUTRA</a:t>
            </a:r>
            <a:r>
              <a:rPr dirty="0" sz="1400" spc="-3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DOS</a:t>
            </a:r>
            <a:r>
              <a:rPr dirty="0" sz="1400" spc="-30" b="1">
                <a:latin typeface="Arial"/>
                <a:cs typeface="Arial"/>
              </a:rPr>
              <a:t> </a:t>
            </a:r>
            <a:r>
              <a:rPr dirty="0" sz="1400" spc="-10" b="1">
                <a:latin typeface="Arial"/>
                <a:cs typeface="Arial"/>
              </a:rPr>
              <a:t>SANTOS </a:t>
            </a:r>
            <a:r>
              <a:rPr dirty="0" sz="1400" b="1">
                <a:latin typeface="Arial"/>
                <a:cs typeface="Arial"/>
              </a:rPr>
              <a:t>PREFEITO</a:t>
            </a:r>
            <a:r>
              <a:rPr dirty="0" sz="1400" spc="-70" b="1">
                <a:latin typeface="Arial"/>
                <a:cs typeface="Arial"/>
              </a:rPr>
              <a:t> </a:t>
            </a:r>
            <a:r>
              <a:rPr dirty="0" sz="1400" spc="-10" b="1">
                <a:latin typeface="Arial"/>
                <a:cs typeface="Arial"/>
              </a:rPr>
              <a:t>MUNICIPAL</a:t>
            </a:r>
            <a:endParaRPr sz="1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Gyslaine</dc:creator>
  <dcterms:created xsi:type="dcterms:W3CDTF">2026-01-06T14:14:25Z</dcterms:created>
  <dcterms:modified xsi:type="dcterms:W3CDTF">2026-01-06T14:14:25Z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2026-01-06T00:00:00Z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2026-01-06T00:00:00Z</vt:filetime>
  </property>
  <property fmtid="{D5CDD505-2E9C-101B-9397-08002B2CF9AE}" pid="5" name="Producer">
    <vt:lpwstr>www.ilovepdf.com</vt:lpwstr>
  </property>
</Properties>
</file>