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725673" y="378917"/>
            <a:ext cx="2120265" cy="5467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 indent="-3175">
              <a:lnSpc>
                <a:spcPct val="113999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Estado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 Rio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Janeiro</a:t>
            </a:r>
            <a:r>
              <a:rPr dirty="0" sz="1000" spc="50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Guarda</a:t>
            </a:r>
            <a:r>
              <a:rPr dirty="0" sz="1000" spc="-10" b="1">
                <a:latin typeface="Arial"/>
                <a:cs typeface="Arial"/>
              </a:rPr>
              <a:t> Municipal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9675" y="9429774"/>
            <a:ext cx="459739" cy="65151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44294" y="1441830"/>
            <a:ext cx="5343525" cy="8310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15/25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02 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DEZEMBRO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95905" marR="6350">
              <a:lnSpc>
                <a:spcPct val="96200"/>
              </a:lnSpc>
            </a:pPr>
            <a:r>
              <a:rPr dirty="0" sz="1200" b="1">
                <a:latin typeface="Times New Roman"/>
                <a:cs typeface="Times New Roman"/>
              </a:rPr>
              <a:t>“Institui</a:t>
            </a:r>
            <a:r>
              <a:rPr dirty="0" sz="1200" spc="4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setor</a:t>
            </a:r>
            <a:r>
              <a:rPr dirty="0" sz="1200" spc="39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1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Pedagogia, </a:t>
            </a:r>
            <a:r>
              <a:rPr dirty="0" sz="1200" b="1">
                <a:latin typeface="Times New Roman"/>
                <a:cs typeface="Times New Roman"/>
              </a:rPr>
              <a:t>Educação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Ensino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30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outras atribuições”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 indent="457200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13.022/2014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Complementar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015,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4572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continuidade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eficiência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700" indent="4572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Art.45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57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>
                <a:latin typeface="Times New Roman"/>
                <a:cs typeface="Times New Roman"/>
              </a:rPr>
              <a:t>877,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2025;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 indent="457200">
              <a:lnSpc>
                <a:spcPct val="96000"/>
              </a:lnSpc>
              <a:spcBef>
                <a:spcPts val="134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1º-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Pedagogia,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Ensino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permanente, </a:t>
            </a:r>
            <a:r>
              <a:rPr dirty="0" sz="1200">
                <a:latin typeface="Times New Roman"/>
                <a:cs typeface="Times New Roman"/>
              </a:rPr>
              <a:t>autônomo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independente,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competência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planejar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executar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capacitação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formação,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treinamentos,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aperfeiçoamentos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demais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atividades </a:t>
            </a:r>
            <a:r>
              <a:rPr dirty="0" sz="1200">
                <a:latin typeface="Times New Roman"/>
                <a:cs typeface="Times New Roman"/>
              </a:rPr>
              <a:t>voltadas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integrantes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 Municipal,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aprimorar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 spc="-10">
                <a:latin typeface="Times New Roman"/>
                <a:cs typeface="Times New Roman"/>
              </a:rPr>
              <a:t>competências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técnicas,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éticas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comportamentais.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8890" indent="457200">
              <a:lnSpc>
                <a:spcPct val="958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Caberá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ainda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Pedagogia,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Ensino,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elaborar,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cada </a:t>
            </a:r>
            <a:r>
              <a:rPr dirty="0" sz="1200">
                <a:latin typeface="Times New Roman"/>
                <a:cs typeface="Times New Roman"/>
              </a:rPr>
              <a:t>ano,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capacitação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ajustado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às </a:t>
            </a:r>
            <a:r>
              <a:rPr dirty="0" sz="1200">
                <a:latin typeface="Times New Roman"/>
                <a:cs typeface="Times New Roman"/>
              </a:rPr>
              <a:t>demandas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comunidade.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8890" indent="45720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2°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designado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 </a:t>
            </a:r>
            <a:r>
              <a:rPr dirty="0" sz="1200" b="1">
                <a:latin typeface="Times New Roman"/>
                <a:cs typeface="Times New Roman"/>
              </a:rPr>
              <a:t>FABRÍCIO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MORAES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VASCONCELOS,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Matricula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15382,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Coordenador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Pedagogia,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Ensino no âmbito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 3º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 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  <a:p>
            <a:pPr marL="823594" marR="1243330" indent="472440">
              <a:lnSpc>
                <a:spcPts val="4150"/>
              </a:lnSpc>
              <a:spcBef>
                <a:spcPts val="57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r>
              <a:rPr dirty="0" sz="1200" spc="5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EDSON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JESUS</a:t>
            </a:r>
            <a:r>
              <a:rPr dirty="0" sz="1200" spc="-10">
                <a:latin typeface="Times New Roman"/>
                <a:cs typeface="Times New Roman"/>
              </a:rPr>
              <a:t> CANTANHEDE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SANTOS</a:t>
            </a:r>
            <a:endParaRPr sz="1200">
              <a:latin typeface="Times New Roman"/>
              <a:cs typeface="Times New Roman"/>
            </a:endParaRPr>
          </a:p>
          <a:p>
            <a:pPr algn="ctr" marR="449580">
              <a:lnSpc>
                <a:spcPts val="755"/>
              </a:lnSpc>
            </a:pPr>
            <a:r>
              <a:rPr dirty="0" sz="1200">
                <a:latin typeface="Times New Roman"/>
                <a:cs typeface="Times New Roman"/>
              </a:rPr>
              <a:t>Comandante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  <a:p>
            <a:pPr algn="ctr" marR="454025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MATRÍCULA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15.437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628650" marR="1062990">
              <a:lnSpc>
                <a:spcPct val="71400"/>
              </a:lnSpc>
            </a:pPr>
            <a:r>
              <a:rPr dirty="0" sz="1400" i="1">
                <a:latin typeface="Calibri"/>
                <a:cs typeface="Calibri"/>
              </a:rPr>
              <a:t>Rua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UBE,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nº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01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-</a:t>
            </a:r>
            <a:r>
              <a:rPr dirty="0" sz="1400" spc="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Campus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da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UFRRJ -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Seropédica-</a:t>
            </a:r>
            <a:r>
              <a:rPr dirty="0" sz="1400" spc="-25" i="1">
                <a:latin typeface="Calibri"/>
                <a:cs typeface="Calibri"/>
              </a:rPr>
              <a:t>RJ </a:t>
            </a:r>
            <a:r>
              <a:rPr dirty="0" sz="1400" i="1">
                <a:latin typeface="Calibri"/>
                <a:cs typeface="Calibri"/>
              </a:rPr>
              <a:t>CEP:</a:t>
            </a:r>
            <a:r>
              <a:rPr dirty="0" sz="1400" spc="-3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23897-</a:t>
            </a:r>
            <a:r>
              <a:rPr dirty="0" sz="1400" i="1">
                <a:latin typeface="Calibri"/>
                <a:cs typeface="Calibri"/>
              </a:rPr>
              <a:t>010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–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Guarda</a:t>
            </a:r>
            <a:r>
              <a:rPr dirty="0" sz="1400" spc="-3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Civil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1194" y="25399"/>
            <a:ext cx="932599" cy="905509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76645" y="147345"/>
            <a:ext cx="671195" cy="7806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:title>termo de recusa-1-1</dc:title>
  <dcterms:created xsi:type="dcterms:W3CDTF">2026-01-06T14:17:16Z</dcterms:created>
  <dcterms:modified xsi:type="dcterms:W3CDTF">2026-01-06T14:17:16Z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2026-01-06T00:00:00Z</vt:filetime>
  </property>
  <property fmtid="{D5CDD505-2E9C-101B-9397-08002B2CF9AE}" pid="5" name="Producer">
    <vt:lpwstr>www.ilovepdf.com</vt:lpwstr>
  </property>
</Properties>
</file>