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725673" y="378917"/>
            <a:ext cx="2120265" cy="5467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 indent="-1905">
              <a:lnSpc>
                <a:spcPct val="113999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Estado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 </a:t>
            </a:r>
            <a:r>
              <a:rPr dirty="0" sz="1000" spc="-10" b="1">
                <a:latin typeface="Arial"/>
                <a:cs typeface="Arial"/>
              </a:rPr>
              <a:t>Janeiro</a:t>
            </a:r>
            <a:r>
              <a:rPr dirty="0" sz="1000" spc="50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Guarda</a:t>
            </a:r>
            <a:r>
              <a:rPr dirty="0" sz="1000" spc="-10" b="1">
                <a:latin typeface="Arial"/>
                <a:cs typeface="Arial"/>
              </a:rPr>
              <a:t> Municipal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9675" y="9300857"/>
            <a:ext cx="459739" cy="65150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960245" y="8310753"/>
            <a:ext cx="3669665" cy="1313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6510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EDSON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JESUS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CANTANHEDE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615950" marR="630555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Chefe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MAT.15428PMS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12700" marR="5080">
              <a:lnSpc>
                <a:spcPct val="71400"/>
              </a:lnSpc>
            </a:pPr>
            <a:r>
              <a:rPr dirty="0" sz="1400" i="1">
                <a:latin typeface="Calibri"/>
                <a:cs typeface="Calibri"/>
              </a:rPr>
              <a:t>Rua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UBE,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nº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01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-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Campus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da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UFRRJ -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Seropédica-</a:t>
            </a:r>
            <a:r>
              <a:rPr dirty="0" sz="1400" spc="-25" i="1">
                <a:latin typeface="Calibri"/>
                <a:cs typeface="Calibri"/>
              </a:rPr>
              <a:t>RJ </a:t>
            </a:r>
            <a:r>
              <a:rPr dirty="0" sz="1400" i="1">
                <a:latin typeface="Calibri"/>
                <a:cs typeface="Calibri"/>
              </a:rPr>
              <a:t>CEP:</a:t>
            </a:r>
            <a:r>
              <a:rPr dirty="0" sz="1400" spc="-3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23897-</a:t>
            </a:r>
            <a:r>
              <a:rPr dirty="0" sz="1400" i="1">
                <a:latin typeface="Calibri"/>
                <a:cs typeface="Calibri"/>
              </a:rPr>
              <a:t>010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–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Guarda</a:t>
            </a:r>
            <a:r>
              <a:rPr dirty="0" sz="1400" spc="-3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Civil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1194" y="25399"/>
            <a:ext cx="932599" cy="90550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76645" y="147345"/>
            <a:ext cx="671195" cy="78064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44294" y="1652142"/>
            <a:ext cx="5343525" cy="5464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13/25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26 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NOVEMBRO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95905" marR="762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“Institui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setor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Ouvidoria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spc="-10" b="1">
                <a:latin typeface="Times New Roman"/>
                <a:cs typeface="Times New Roman"/>
              </a:rPr>
              <a:t>âmbito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Guarda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Civil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dá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atribuições”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GERAL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</a:t>
            </a:r>
            <a:endParaRPr sz="1200">
              <a:latin typeface="Times New Roman"/>
              <a:cs typeface="Times New Roman"/>
            </a:endParaRPr>
          </a:p>
          <a:p>
            <a:pPr marL="12700" marR="16510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atribuições,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13.022/2014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Complementar </a:t>
            </a:r>
            <a:r>
              <a:rPr dirty="0" sz="1200">
                <a:latin typeface="Times New Roman"/>
                <a:cs typeface="Times New Roman"/>
              </a:rPr>
              <a:t>015,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03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fevereiro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572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continuidade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eficiência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Seropédica;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 indent="457200">
              <a:lnSpc>
                <a:spcPts val="139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Art.45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57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>
                <a:latin typeface="Times New Roman"/>
                <a:cs typeface="Times New Roman"/>
              </a:rPr>
              <a:t>877,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7200">
              <a:lnSpc>
                <a:spcPct val="959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1º-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 </a:t>
            </a:r>
            <a:r>
              <a:rPr dirty="0" sz="1200">
                <a:latin typeface="Times New Roman"/>
                <a:cs typeface="Times New Roman"/>
              </a:rPr>
              <a:t>estabelecidas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57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877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Ouvidoria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permanente,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autônomo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independente,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competência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investigar,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auditar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propor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qualificação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atividades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integrantes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dentro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Ouvidoria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(SIC)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8890" indent="457200">
              <a:lnSpc>
                <a:spcPct val="958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2°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Fica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designado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servidor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RICARDO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CERVO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MOTTA,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Guarda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Civil Municipal,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matrícula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15447,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OUVIDOR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  <a:spcBef>
                <a:spcPts val="132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3º-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37282" y="7609458"/>
            <a:ext cx="22955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novembro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termo de recusa-1-1</dc:title>
  <dcterms:created xsi:type="dcterms:W3CDTF">2026-01-06T14:20:13Z</dcterms:created>
  <dcterms:modified xsi:type="dcterms:W3CDTF">2026-01-06T14:20:13Z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