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824220" y="384174"/>
            <a:ext cx="1243965" cy="77152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756272" y="9760237"/>
            <a:ext cx="101600" cy="1943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53436" y="356361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 indent="377825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8309" y="266064"/>
            <a:ext cx="885538" cy="98552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2021204" y="1627758"/>
            <a:ext cx="334200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761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438708" y="2301366"/>
            <a:ext cx="6417310" cy="17576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0795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Rio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suas </a:t>
            </a:r>
            <a:r>
              <a:rPr dirty="0" sz="1200">
                <a:latin typeface="Arial MT"/>
                <a:cs typeface="Arial MT"/>
              </a:rPr>
              <a:t>atribuições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são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conferidas,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Art.74,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inciso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IX,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Orgânica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Munícipio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Seropédica.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Arial MT"/>
              <a:cs typeface="Arial MT"/>
            </a:endParaRPr>
          </a:p>
          <a:p>
            <a:pPr algn="r" marR="571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RESOLVE: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sz="1200">
              <a:latin typeface="Arial MT"/>
              <a:cs typeface="Arial MT"/>
            </a:endParaRPr>
          </a:p>
          <a:p>
            <a:pPr marL="12700" marR="5080" indent="383540">
              <a:lnSpc>
                <a:spcPts val="1370"/>
              </a:lnSpc>
            </a:pPr>
            <a:r>
              <a:rPr dirty="0" sz="1200">
                <a:latin typeface="Arial MT"/>
                <a:cs typeface="Arial MT"/>
              </a:rPr>
              <a:t>Alterar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nível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(a)s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relacionados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abaixo,</a:t>
            </a:r>
            <a:r>
              <a:rPr dirty="0" sz="1200" spc="4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Art.07,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incisos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621/2016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junho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2016.</a:t>
            </a:r>
            <a:endParaRPr sz="1200">
              <a:latin typeface="Arial MT"/>
              <a:cs typeface="Arial MT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378256" y="4402581"/>
          <a:ext cx="7031355" cy="26822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8205"/>
                <a:gridCol w="524510"/>
                <a:gridCol w="3098165"/>
                <a:gridCol w="1964054"/>
                <a:gridCol w="484504"/>
              </a:tblGrid>
              <a:tr h="179705">
                <a:tc>
                  <a:txBody>
                    <a:bodyPr/>
                    <a:lstStyle/>
                    <a:p>
                      <a:pPr algn="ctr" marR="51435">
                        <a:lnSpc>
                          <a:spcPts val="131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Processo: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4450">
                        <a:lnSpc>
                          <a:spcPts val="131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Mat.: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Nome: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Cargo: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Nível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4840/2025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11971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215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ALINE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MEDINA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MARINHO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PROF</a:t>
                      </a:r>
                      <a:r>
                        <a:rPr dirty="0" sz="11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º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DOC</a:t>
                      </a:r>
                      <a:r>
                        <a:rPr dirty="0" sz="11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II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40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HORAS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4598/2025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20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2903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PAULA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SIQUEIRA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CARVALHO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PROFº</a:t>
                      </a:r>
                      <a:r>
                        <a:rPr dirty="0" sz="11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DOC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PORTUGUÊS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F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2876/2025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13396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BEATRIZ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AGUIAR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PEÇANHA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40"/>
                        </a:lnSpc>
                        <a:spcBef>
                          <a:spcPts val="8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INSPETOR</a:t>
                      </a:r>
                      <a:r>
                        <a:rPr dirty="0" sz="10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0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0">
                          <a:latin typeface="Arial MT"/>
                          <a:cs typeface="Arial MT"/>
                        </a:rPr>
                        <a:t>ALUNOS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algn="ctr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4387/2025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14576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801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ELISABETE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SANTANA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VIANA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PROF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º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DOC</a:t>
                      </a:r>
                      <a:r>
                        <a:rPr dirty="0" sz="11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II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40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HORAS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95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15142/2024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14020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079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FRANCISCA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GOMES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ANDRADE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ALVES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PROF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º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DOC</a:t>
                      </a:r>
                      <a:r>
                        <a:rPr dirty="0" sz="11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II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40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HORAS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243/2025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11927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079">
                        <a:lnSpc>
                          <a:spcPts val="1140"/>
                        </a:lnSpc>
                        <a:spcBef>
                          <a:spcPts val="8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JULIANA</a:t>
                      </a:r>
                      <a:r>
                        <a:rPr dirty="0" sz="10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MEIRELES</a:t>
                      </a:r>
                      <a:r>
                        <a:rPr dirty="0" sz="10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MORETH</a:t>
                      </a:r>
                      <a:r>
                        <a:rPr dirty="0" sz="10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1000" spc="-10">
                          <a:latin typeface="Arial MT"/>
                          <a:cs typeface="Arial MT"/>
                        </a:rPr>
                        <a:t>CAMARA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40"/>
                        </a:lnSpc>
                        <a:spcBef>
                          <a:spcPts val="8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INSPETOR</a:t>
                      </a:r>
                      <a:r>
                        <a:rPr dirty="0" sz="10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0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0">
                          <a:latin typeface="Arial MT"/>
                          <a:cs typeface="Arial MT"/>
                        </a:rPr>
                        <a:t>ALUNOS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F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4107/2025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12034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1815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LUCIANA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ROCHA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ARAUJO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PROF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º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DOC</a:t>
                      </a:r>
                      <a:r>
                        <a:rPr dirty="0" sz="11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II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40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HORAS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4133/2025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14070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0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MARCELO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GOMES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PROFº</a:t>
                      </a:r>
                      <a:r>
                        <a:rPr dirty="0" sz="11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DOC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ED.FÍSICA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algn="ctr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4580/2025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14071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MARCUS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VERISSIMO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GOES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MARTINS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PROFº</a:t>
                      </a:r>
                      <a:r>
                        <a:rPr dirty="0" sz="11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DOC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ED.FÍSICA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95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3179/2025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13419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ts val="1140"/>
                        </a:lnSpc>
                        <a:spcBef>
                          <a:spcPts val="8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PATRICIA</a:t>
                      </a:r>
                      <a:r>
                        <a:rPr dirty="0" sz="10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ARANTES</a:t>
                      </a:r>
                      <a:r>
                        <a:rPr dirty="0" sz="10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RIBEIRO</a:t>
                      </a:r>
                      <a:r>
                        <a:rPr dirty="0" sz="10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0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SANT </a:t>
                      </a:r>
                      <a:r>
                        <a:rPr dirty="0" sz="1000" spc="-20">
                          <a:latin typeface="Arial MT"/>
                          <a:cs typeface="Arial MT"/>
                        </a:rPr>
                        <a:t>ANNA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40"/>
                        </a:lnSpc>
                        <a:spcBef>
                          <a:spcPts val="8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INSPETOR</a:t>
                      </a:r>
                      <a:r>
                        <a:rPr dirty="0" sz="10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0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0">
                          <a:latin typeface="Arial MT"/>
                          <a:cs typeface="Arial MT"/>
                        </a:rPr>
                        <a:t>ALUNOS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4038/2025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14485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115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REGINA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PEREIRA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FREITAS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COZINHEIRO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(A)</a:t>
                      </a:r>
                      <a:r>
                        <a:rPr dirty="0" sz="11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ESCOLAR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B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4505/2025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12060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0040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REJANE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VENTURA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NUNES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PROF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º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DOC</a:t>
                      </a:r>
                      <a:r>
                        <a:rPr dirty="0" sz="11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II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40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HORAS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algn="ctr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3694/2025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14611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ROBERTA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OLIVEIRA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PROF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º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DOC</a:t>
                      </a:r>
                      <a:r>
                        <a:rPr dirty="0" sz="11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II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40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HORAS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95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D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algn="ctr">
                        <a:lnSpc>
                          <a:spcPts val="1225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4597/2025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5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11345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0225">
                        <a:lnSpc>
                          <a:spcPts val="122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SANDRA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LUZ</a:t>
                      </a:r>
                      <a:r>
                        <a:rPr dirty="0" sz="11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RAMOS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LIMA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ZELADOR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(A)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ESCOLAR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5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D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5009/2025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13499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3695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VERONICA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SANTANA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ZELADOR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(A)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ESCOLAR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B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4283455" y="7874888"/>
            <a:ext cx="25774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649092" y="8691752"/>
            <a:ext cx="1995170" cy="35242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41300" marR="5080" indent="-229235">
              <a:lnSpc>
                <a:spcPts val="1250"/>
              </a:lnSpc>
              <a:spcBef>
                <a:spcPts val="200"/>
              </a:spcBef>
            </a:pPr>
            <a:r>
              <a:rPr dirty="0" sz="1100" spc="-10" b="1">
                <a:latin typeface="Arial"/>
                <a:cs typeface="Arial"/>
              </a:rPr>
              <a:t>LUCAS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-7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SANTOS </a:t>
            </a:r>
            <a:r>
              <a:rPr dirty="0" sz="1100" b="1">
                <a:latin typeface="Arial"/>
                <a:cs typeface="Arial"/>
              </a:rPr>
              <a:t>PREFEITO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2026-01-06T15:07:21Z</dcterms:created>
  <dcterms:modified xsi:type="dcterms:W3CDTF">2026-01-06T15:07:21Z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2026-01-06T00:00:00Z</vt:filetime>
  </property>
  <property fmtid="{D5CDD505-2E9C-101B-9397-08002B2CF9AE}" pid="5" name="Producer">
    <vt:lpwstr>www.ilovepdf.com</vt:lpwstr>
  </property>
</Properties>
</file>