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13964" y="2744210"/>
            <a:ext cx="348043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706/2025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de13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outubro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62051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548370"/>
            <a:ext cx="5542280" cy="734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GRAZIELLE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BRANDÃO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SILVEIRA,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</a:t>
            </a:r>
            <a:r>
              <a:rPr dirty="0" sz="1200" spc="-10" b="1">
                <a:latin typeface="Arial"/>
                <a:cs typeface="Arial"/>
              </a:rPr>
              <a:t>290434914,</a:t>
            </a:r>
            <a:r>
              <a:rPr dirty="0" sz="1200" spc="-10">
                <a:latin typeface="Arial MT"/>
                <a:cs typeface="Arial MT"/>
              </a:rPr>
              <a:t>Assessor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Técnico</a:t>
            </a:r>
            <a:r>
              <a:rPr dirty="0" sz="1200" spc="1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Especializado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responder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INTERINAMENTE</a:t>
            </a:r>
            <a:r>
              <a:rPr dirty="0" sz="1200" spc="17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170">
                <a:latin typeface="Arial MT"/>
                <a:cs typeface="Arial MT"/>
              </a:rPr>
              <a:t>  </a:t>
            </a:r>
            <a:r>
              <a:rPr dirty="0" sz="1200" spc="-10" b="1">
                <a:latin typeface="Arial"/>
                <a:cs typeface="Arial"/>
              </a:rPr>
              <a:t>GESTOR </a:t>
            </a:r>
            <a:r>
              <a:rPr dirty="0" sz="1200" b="1">
                <a:latin typeface="Arial"/>
                <a:cs typeface="Arial"/>
              </a:rPr>
              <a:t>ESCOLAR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noCRAF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Centro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Referência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Alfabetização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05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3876" y="677519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817727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39900" y="1348225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1123187"/>
            <a:ext cx="771143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PORTARIAS 703 A 706 _1_</dc:title>
  <dcterms:created xsi:type="dcterms:W3CDTF">2026-01-06T15:34:01Z</dcterms:created>
  <dcterms:modified xsi:type="dcterms:W3CDTF">2026-01-06T15:34:01Z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LastSaved">
    <vt:filetime>2026-01-06T00:00:00Z</vt:filetime>
  </property>
  <property fmtid="{D5CDD505-2E9C-101B-9397-08002B2CF9AE}" pid="4" name="Producer">
    <vt:lpwstr>Microsoft: Print To PDF</vt:lpwstr>
  </property>
</Properties>
</file>