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013964" y="2568950"/>
            <a:ext cx="348043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PORTARIA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705/2025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de13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outubro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445250"/>
            <a:ext cx="5426075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Janeiro, </a:t>
            </a:r>
            <a:r>
              <a:rPr dirty="0" sz="1200" b="1">
                <a:latin typeface="Arial"/>
                <a:cs typeface="Arial"/>
              </a:rPr>
              <a:t>no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1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1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1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1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11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 Lei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Município.</a:t>
            </a:r>
            <a:endParaRPr sz="1200">
              <a:latin typeface="Arial"/>
              <a:cs typeface="Arial"/>
            </a:endParaRPr>
          </a:p>
          <a:p>
            <a:pPr algn="r" marR="7620">
              <a:lnSpc>
                <a:spcPct val="100000"/>
              </a:lnSpc>
              <a:spcBef>
                <a:spcPts val="1285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953516" y="5373110"/>
            <a:ext cx="1872614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53185" algn="l"/>
              </a:tabLst>
            </a:pPr>
            <a:r>
              <a:rPr dirty="0" sz="1200" spc="-10">
                <a:latin typeface="Arial MT"/>
                <a:cs typeface="Arial MT"/>
              </a:rPr>
              <a:t>DESIGNAR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 b="1">
                <a:latin typeface="Arial"/>
                <a:cs typeface="Arial"/>
              </a:rPr>
              <a:t>MARIO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548370"/>
            <a:ext cx="208407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matrícula</a:t>
            </a:r>
            <a:r>
              <a:rPr dirty="0" sz="1200" spc="-10" b="1">
                <a:latin typeface="Arial"/>
                <a:cs typeface="Arial"/>
              </a:rPr>
              <a:t>290434500,</a:t>
            </a:r>
            <a:r>
              <a:rPr dirty="0" sz="1200" spc="-10">
                <a:latin typeface="Arial MT"/>
                <a:cs typeface="Arial MT"/>
              </a:rPr>
              <a:t>Assessor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259711" y="5373110"/>
            <a:ext cx="643890" cy="384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8425">
              <a:lnSpc>
                <a:spcPts val="141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CESAR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</a:pPr>
            <a:r>
              <a:rPr dirty="0" sz="1200" spc="-10">
                <a:latin typeface="Arial MT"/>
                <a:cs typeface="Arial MT"/>
              </a:rPr>
              <a:t>Técnico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41318" y="5373110"/>
            <a:ext cx="1189355" cy="384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94335">
              <a:lnSpc>
                <a:spcPts val="141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FERREIRA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</a:pPr>
            <a:r>
              <a:rPr dirty="0" sz="1200" spc="-10">
                <a:latin typeface="Arial MT"/>
                <a:cs typeface="Arial MT"/>
              </a:rPr>
              <a:t>Especializado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230380" y="5373110"/>
            <a:ext cx="1264285" cy="384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29590">
              <a:lnSpc>
                <a:spcPts val="141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MACEDO,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410"/>
              </a:lnSpc>
              <a:tabLst>
                <a:tab pos="563245" algn="l"/>
              </a:tabLst>
            </a:pPr>
            <a:r>
              <a:rPr dirty="0" sz="1200" spc="-20">
                <a:latin typeface="Arial MT"/>
                <a:cs typeface="Arial MT"/>
              </a:rPr>
              <a:t>para</a:t>
            </a:r>
            <a:r>
              <a:rPr dirty="0" sz="1200">
                <a:latin typeface="Arial MT"/>
                <a:cs typeface="Arial MT"/>
              </a:rPr>
              <a:t>	</a:t>
            </a:r>
            <a:r>
              <a:rPr dirty="0" sz="1200" spc="-10">
                <a:latin typeface="Arial MT"/>
                <a:cs typeface="Arial MT"/>
              </a:rPr>
              <a:t>responder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953516" y="5723630"/>
            <a:ext cx="5541010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INTERINAMENTE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como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GESTOR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ESCOLAR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Escola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Prof.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Abelard </a:t>
            </a:r>
            <a:r>
              <a:rPr dirty="0" sz="1200">
                <a:latin typeface="Arial MT"/>
                <a:cs typeface="Arial MT"/>
              </a:rPr>
              <a:t>Goulart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2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seus</a:t>
            </a:r>
            <a:r>
              <a:rPr dirty="0" sz="1200" spc="2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2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28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março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 </a:t>
            </a:r>
            <a:r>
              <a:rPr dirty="0" sz="1200" spc="-20">
                <a:latin typeface="Arial MT"/>
                <a:cs typeface="Arial MT"/>
              </a:rPr>
              <a:t>2025.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3833876" y="6775190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690875" y="8177270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39900" y="1172965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14756" y="947927"/>
            <a:ext cx="771143" cy="72389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PORTARIAS 703 A 706 _1_</dc:title>
  <dcterms:created xsi:type="dcterms:W3CDTF">2026-01-06T15:37:42Z</dcterms:created>
  <dcterms:modified xsi:type="dcterms:W3CDTF">2026-01-06T15:37:42Z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2026-01-06T00:00:00Z</vt:filetime>
  </property>
  <property fmtid="{D5CDD505-2E9C-101B-9397-08002B2CF9AE}" pid="3" name="LastSaved">
    <vt:filetime>2026-01-06T00:00:00Z</vt:filetime>
  </property>
  <property fmtid="{D5CDD505-2E9C-101B-9397-08002B2CF9AE}" pid="4" name="Producer">
    <vt:lpwstr>Microsoft: Print To PDF</vt:lpwstr>
  </property>
</Properties>
</file>