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099307" y="2014213"/>
            <a:ext cx="339407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704/2025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de13deoutubro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2890513"/>
            <a:ext cx="542607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4818374"/>
            <a:ext cx="37541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14755" algn="l"/>
                <a:tab pos="2195195" algn="l"/>
                <a:tab pos="3057525" algn="l"/>
              </a:tabLst>
            </a:pPr>
            <a:r>
              <a:rPr dirty="0" sz="1200" spc="-10">
                <a:latin typeface="Arial MT"/>
                <a:cs typeface="Arial MT"/>
              </a:rPr>
              <a:t>DESIGNAR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 b="1">
                <a:latin typeface="Arial"/>
                <a:cs typeface="Arial"/>
              </a:rPr>
              <a:t>VICTOR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0" b="1">
                <a:latin typeface="Arial"/>
                <a:cs typeface="Arial"/>
              </a:rPr>
              <a:t>HUGO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CEZÁRIO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88642" y="4818374"/>
            <a:ext cx="14046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31190" algn="l"/>
              </a:tabLst>
            </a:pPr>
            <a:r>
              <a:rPr dirty="0" sz="1200" spc="-25" b="1">
                <a:latin typeface="Arial"/>
                <a:cs typeface="Arial"/>
              </a:rPr>
              <a:t>DE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OLIVEIRA,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53516" y="4993633"/>
            <a:ext cx="3766820" cy="384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  <a:tabLst>
                <a:tab pos="1950720" algn="l"/>
                <a:tab pos="2609850" algn="l"/>
                <a:tab pos="3065145" algn="l"/>
              </a:tabLst>
            </a:pPr>
            <a:r>
              <a:rPr dirty="0" sz="1200" spc="-10">
                <a:latin typeface="Arial MT"/>
                <a:cs typeface="Arial MT"/>
              </a:rPr>
              <a:t>matrícula</a:t>
            </a:r>
            <a:r>
              <a:rPr dirty="0" sz="1200" spc="-10" b="1">
                <a:latin typeface="Arial"/>
                <a:cs typeface="Arial"/>
              </a:rPr>
              <a:t>13392,</a:t>
            </a:r>
            <a:r>
              <a:rPr dirty="0" sz="1200" spc="-10">
                <a:latin typeface="Arial MT"/>
                <a:cs typeface="Arial MT"/>
              </a:rPr>
              <a:t>Secretário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Escolar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0">
                <a:latin typeface="Arial MT"/>
                <a:cs typeface="Arial MT"/>
              </a:rPr>
              <a:t>para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responder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 b="1">
                <a:latin typeface="Arial"/>
                <a:cs typeface="Arial"/>
              </a:rPr>
              <a:t>GESTOR</a:t>
            </a:r>
            <a:r>
              <a:rPr dirty="0" sz="1200" spc="12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ESCOLAR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3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3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Escola</a:t>
            </a:r>
            <a:r>
              <a:rPr dirty="0" sz="1200" spc="13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3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Valtair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802245" y="4993633"/>
            <a:ext cx="1691639" cy="384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4610">
              <a:lnSpc>
                <a:spcPts val="141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INTERINAMENTE</a:t>
            </a:r>
            <a:r>
              <a:rPr dirty="0" sz="1200" spc="-10">
                <a:latin typeface="Arial MT"/>
                <a:cs typeface="Arial MT"/>
              </a:rPr>
              <a:t>como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Gabi</a:t>
            </a:r>
            <a:r>
              <a:rPr dirty="0" sz="1200" spc="1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3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53516" y="5344154"/>
            <a:ext cx="457644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33876" y="60451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90875" y="7447274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39900" y="997704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772668"/>
            <a:ext cx="771143" cy="7238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PORTARIAS 703 A 706 _1_</dc:title>
  <dcterms:created xsi:type="dcterms:W3CDTF">2026-01-06T15:39:35Z</dcterms:created>
  <dcterms:modified xsi:type="dcterms:W3CDTF">2026-01-06T15:39:35Z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LastSaved">
    <vt:filetime>2026-01-06T00:00:00Z</vt:filetime>
  </property>
  <property fmtid="{D5CDD505-2E9C-101B-9397-08002B2CF9AE}" pid="4" name="Producer">
    <vt:lpwstr>Microsoft: Print To PDF</vt:lpwstr>
  </property>
</Properties>
</file>