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13964" y="2189474"/>
            <a:ext cx="348043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703/2025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de13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outubro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065774"/>
            <a:ext cx="5426075" cy="909319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4993633"/>
            <a:ext cx="5541010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VICENTE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PASCOAL,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290433618,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Integral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Estudante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8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responder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INTERINAMENTE</a:t>
            </a:r>
            <a:r>
              <a:rPr dirty="0" sz="1200" spc="85" b="1">
                <a:latin typeface="Arial"/>
                <a:cs typeface="Arial"/>
              </a:rPr>
              <a:t>  </a:t>
            </a:r>
            <a:r>
              <a:rPr dirty="0" sz="1200" spc="-20">
                <a:latin typeface="Arial MT"/>
                <a:cs typeface="Arial MT"/>
              </a:rPr>
              <a:t>como </a:t>
            </a:r>
            <a:r>
              <a:rPr dirty="0" sz="1200" b="1">
                <a:latin typeface="Arial"/>
                <a:cs typeface="Arial"/>
              </a:rPr>
              <a:t>GESTOR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ESCOLAR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noC.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Roberto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Lyra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tendo </a:t>
            </a:r>
            <a:r>
              <a:rPr dirty="0" sz="1200">
                <a:latin typeface="Arial MT"/>
                <a:cs typeface="Arial MT"/>
              </a:rPr>
              <a:t>seus efeitos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3876" y="62204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622533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39900" y="997704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772668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PORTARIAS 703 A 706 _1_</dc:title>
  <dcterms:created xsi:type="dcterms:W3CDTF">2026-01-06T15:42:03Z</dcterms:created>
  <dcterms:modified xsi:type="dcterms:W3CDTF">2026-01-06T15:42:03Z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LastSaved">
    <vt:filetime>2026-01-06T00:00:00Z</vt:filetime>
  </property>
  <property fmtid="{D5CDD505-2E9C-101B-9397-08002B2CF9AE}" pid="4" name="Producer">
    <vt:lpwstr>Microsoft: Print To PDF</vt:lpwstr>
  </property>
</Properties>
</file>