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8555" cy="54095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587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763/2025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47/2025,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7053/2025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23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3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4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AQUISIÇÃO</a:t>
            </a:r>
            <a:r>
              <a:rPr dirty="0" sz="1200" spc="23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3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EQUIPAMENTOS </a:t>
            </a:r>
            <a:r>
              <a:rPr dirty="0" sz="1200" b="1">
                <a:latin typeface="Times New Roman"/>
                <a:cs typeface="Times New Roman"/>
              </a:rPr>
              <a:t>ODONTOLÓGICOS),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40" b="1">
                <a:latin typeface="Times New Roman"/>
                <a:cs typeface="Times New Roman"/>
              </a:rPr>
              <a:t>PARA</a:t>
            </a:r>
            <a:r>
              <a:rPr dirty="0" sz="1200" spc="-1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ATENDER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47/2025,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processo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7053/2025.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1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Ian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Ramillo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Valle</a:t>
            </a:r>
            <a:r>
              <a:rPr dirty="0" sz="110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Cargo: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 - 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6561982;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Mariana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Pereira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Carvalho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Cemes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6561835;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8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João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Filipe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Souza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Cavalcante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 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Patrimônio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6562476.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outubro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39090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32282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094346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2026-01-07T13:23:44Z</dcterms:created>
  <dcterms:modified xsi:type="dcterms:W3CDTF">2026-01-07T13:23:44Z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