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13964" y="2393690"/>
            <a:ext cx="348043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699/2025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de10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outubro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10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VICENTE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PASCOAL,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290433618,</a:t>
            </a:r>
            <a:r>
              <a:rPr dirty="0" sz="1200" spc="9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ASSISTÊNCIA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INTEGRAL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AO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ESTUDANTE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42467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2675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- 3 PORTARIAS 699 A 701</dc:title>
  <dcterms:created xsi:type="dcterms:W3CDTF">2026-01-07T13:33:11Z</dcterms:created>
  <dcterms:modified xsi:type="dcterms:W3CDTF">2026-01-07T13:33:11Z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