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56635" y="2393690"/>
            <a:ext cx="3437254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Nº700/2025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de10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outubro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09473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022590"/>
            <a:ext cx="554101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CESAR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FERREIRA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MACEDO,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290434500,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3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ASSESSOR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TÉCNICO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ESPECIALIZADO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3876" y="642467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82675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- 3 PORTARIAS 699 A 701</dc:title>
  <dcterms:created xsi:type="dcterms:W3CDTF">2026-01-07T13:35:17Z</dcterms:created>
  <dcterms:modified xsi:type="dcterms:W3CDTF">2026-01-07T13:35:17Z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