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40456" y="2393690"/>
            <a:ext cx="33528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Nº701/2025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de10deoutubro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GRAZIELE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BRANDÃO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SILVEIRA,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290434914,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TÉCNICO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ESPECIALIZADO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abril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- 3 PORTARIAS 699 A 701</dc:title>
  <dcterms:created xsi:type="dcterms:W3CDTF">2026-01-07T13:37:16Z</dcterms:created>
  <dcterms:modified xsi:type="dcterms:W3CDTF">2026-01-07T13:37:16Z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