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9600" y="570864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8407" y="624585"/>
            <a:ext cx="2542540" cy="6127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i="1">
                <a:latin typeface="Calibri"/>
                <a:cs typeface="Calibri"/>
              </a:rPr>
              <a:t>Estado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3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932" y="1923415"/>
            <a:ext cx="6238240" cy="47599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4445">
              <a:lnSpc>
                <a:spcPct val="100000"/>
              </a:lnSpc>
              <a:spcBef>
                <a:spcPts val="110"/>
              </a:spcBef>
            </a:pPr>
            <a:r>
              <a:rPr dirty="0" sz="1500" b="1">
                <a:latin typeface="Arial"/>
                <a:cs typeface="Arial"/>
              </a:rPr>
              <a:t>PORTARIA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Nº.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0762</a:t>
            </a:r>
            <a:r>
              <a:rPr dirty="0" sz="1500" spc="-1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DE</a:t>
            </a:r>
            <a:r>
              <a:rPr dirty="0" sz="1500" spc="-4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08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DE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DEZEMBRO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DE</a:t>
            </a:r>
            <a:r>
              <a:rPr dirty="0" sz="1500" spc="-40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2025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0"/>
              </a:spcBef>
            </a:pPr>
            <a:endParaRPr sz="1500">
              <a:latin typeface="Arial"/>
              <a:cs typeface="Arial"/>
            </a:endParaRPr>
          </a:p>
          <a:p>
            <a:pPr algn="just" marL="12700" marR="13335" indent="48260">
              <a:lnSpc>
                <a:spcPts val="1610"/>
              </a:lnSpc>
            </a:pPr>
            <a:r>
              <a:rPr dirty="0" sz="1400" b="1">
                <a:latin typeface="Arial"/>
                <a:cs typeface="Arial"/>
              </a:rPr>
              <a:t>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MUNICIPAL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SEROPÉDICA,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Estado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Rio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Janeiro, </a:t>
            </a:r>
            <a:r>
              <a:rPr dirty="0" sz="1400" b="1">
                <a:latin typeface="Arial"/>
                <a:cs typeface="Arial"/>
              </a:rPr>
              <a:t>no</a:t>
            </a:r>
            <a:r>
              <a:rPr dirty="0" sz="1400" spc="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uso</a:t>
            </a:r>
            <a:r>
              <a:rPr dirty="0" sz="1400" spc="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suas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atribuições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que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lhe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são</a:t>
            </a:r>
            <a:r>
              <a:rPr dirty="0" sz="1400" spc="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conferidas,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na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forma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Art.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74, </a:t>
            </a:r>
            <a:r>
              <a:rPr dirty="0" sz="1400" b="1">
                <a:latin typeface="Arial"/>
                <a:cs typeface="Arial"/>
              </a:rPr>
              <a:t>incisos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V e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VII,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Lei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Orgânica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Município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125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6985">
              <a:lnSpc>
                <a:spcPts val="1510"/>
              </a:lnSpc>
            </a:pPr>
            <a:r>
              <a:rPr dirty="0" sz="1300">
                <a:latin typeface="Arial MT"/>
                <a:cs typeface="Arial MT"/>
              </a:rPr>
              <a:t>Art.</a:t>
            </a:r>
            <a:r>
              <a:rPr dirty="0" sz="1300" spc="1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1º</a:t>
            </a:r>
            <a:r>
              <a:rPr dirty="0" sz="1300" spc="16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-</a:t>
            </a:r>
            <a:r>
              <a:rPr dirty="0" sz="1300" spc="155">
                <a:latin typeface="Arial MT"/>
                <a:cs typeface="Arial MT"/>
              </a:rPr>
              <a:t> </a:t>
            </a:r>
            <a:r>
              <a:rPr dirty="0" sz="1300" b="1">
                <a:latin typeface="Arial"/>
                <a:cs typeface="Arial"/>
              </a:rPr>
              <a:t>DESIGNAR</a:t>
            </a:r>
            <a:r>
              <a:rPr dirty="0" sz="1300" spc="150" b="1">
                <a:latin typeface="Arial"/>
                <a:cs typeface="Arial"/>
              </a:rPr>
              <a:t> </a:t>
            </a:r>
            <a:r>
              <a:rPr dirty="0" sz="1300">
                <a:latin typeface="Arial MT"/>
                <a:cs typeface="Arial MT"/>
              </a:rPr>
              <a:t>os</a:t>
            </a:r>
            <a:r>
              <a:rPr dirty="0" sz="1300" spc="1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servidores</a:t>
            </a:r>
            <a:r>
              <a:rPr dirty="0" sz="1300" spc="1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abaixo,</a:t>
            </a:r>
            <a:r>
              <a:rPr dirty="0" sz="1300" spc="1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para</a:t>
            </a:r>
            <a:r>
              <a:rPr dirty="0" sz="1300" spc="1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compor</a:t>
            </a:r>
            <a:r>
              <a:rPr dirty="0" sz="1300" spc="1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a</a:t>
            </a:r>
            <a:r>
              <a:rPr dirty="0" sz="1300" spc="1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Comissão</a:t>
            </a:r>
            <a:r>
              <a:rPr dirty="0" sz="1300" spc="1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do</a:t>
            </a:r>
            <a:r>
              <a:rPr dirty="0" sz="1300" spc="15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Processo </a:t>
            </a:r>
            <a:r>
              <a:rPr dirty="0" sz="1300">
                <a:latin typeface="Arial MT"/>
                <a:cs typeface="Arial MT"/>
              </a:rPr>
              <a:t>Seletivo</a:t>
            </a:r>
            <a:r>
              <a:rPr dirty="0" sz="1300" spc="45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Simplificado</a:t>
            </a:r>
            <a:r>
              <a:rPr dirty="0" sz="1300" spc="45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para</a:t>
            </a:r>
            <a:r>
              <a:rPr dirty="0" sz="1300" spc="45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contratação</a:t>
            </a:r>
            <a:r>
              <a:rPr dirty="0" sz="1300" spc="48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temporária</a:t>
            </a:r>
            <a:r>
              <a:rPr dirty="0" sz="1300" spc="45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de</a:t>
            </a:r>
            <a:r>
              <a:rPr dirty="0" sz="1300" spc="45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professores</a:t>
            </a:r>
            <a:r>
              <a:rPr dirty="0" sz="1300" spc="75">
                <a:latin typeface="Arial MT"/>
                <a:cs typeface="Arial MT"/>
              </a:rPr>
              <a:t>  </a:t>
            </a:r>
            <a:r>
              <a:rPr dirty="0" sz="1300">
                <a:latin typeface="Arial MT"/>
                <a:cs typeface="Arial MT"/>
              </a:rPr>
              <a:t>–</a:t>
            </a:r>
            <a:r>
              <a:rPr dirty="0" sz="1300" spc="46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Edital</a:t>
            </a:r>
            <a:r>
              <a:rPr dirty="0" sz="1300" spc="490">
                <a:latin typeface="Arial MT"/>
                <a:cs typeface="Arial MT"/>
              </a:rPr>
              <a:t> </a:t>
            </a:r>
            <a:r>
              <a:rPr dirty="0" sz="1300" spc="-25">
                <a:latin typeface="Arial MT"/>
                <a:cs typeface="Arial MT"/>
              </a:rPr>
              <a:t>n.º </a:t>
            </a:r>
            <a:r>
              <a:rPr dirty="0" sz="1300" spc="-10">
                <a:latin typeface="Arial MT"/>
                <a:cs typeface="Arial MT"/>
              </a:rPr>
              <a:t>022/2025.</a:t>
            </a:r>
            <a:endParaRPr sz="1300">
              <a:latin typeface="Arial MT"/>
              <a:cs typeface="Arial MT"/>
            </a:endParaRPr>
          </a:p>
          <a:p>
            <a:pPr marL="517525" indent="-227965">
              <a:lnSpc>
                <a:spcPts val="1525"/>
              </a:lnSpc>
              <a:spcBef>
                <a:spcPts val="1380"/>
              </a:spcBef>
              <a:buAutoNum type="arabicPeriod"/>
              <a:tabLst>
                <a:tab pos="517525" algn="l"/>
              </a:tabLst>
            </a:pPr>
            <a:r>
              <a:rPr dirty="0" sz="1300">
                <a:latin typeface="Arial MT"/>
                <a:cs typeface="Arial MT"/>
              </a:rPr>
              <a:t>Mariza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de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Freitas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Pereira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–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Matr.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 spc="-20">
                <a:latin typeface="Arial MT"/>
                <a:cs typeface="Arial MT"/>
              </a:rPr>
              <a:t>2965</a:t>
            </a:r>
            <a:endParaRPr sz="1300">
              <a:latin typeface="Arial MT"/>
              <a:cs typeface="Arial MT"/>
            </a:endParaRPr>
          </a:p>
          <a:p>
            <a:pPr marL="517525" indent="-227965">
              <a:lnSpc>
                <a:spcPts val="1500"/>
              </a:lnSpc>
              <a:buAutoNum type="arabicPeriod"/>
              <a:tabLst>
                <a:tab pos="517525" algn="l"/>
              </a:tabLst>
            </a:pPr>
            <a:r>
              <a:rPr dirty="0" sz="1300">
                <a:latin typeface="Arial MT"/>
                <a:cs typeface="Arial MT"/>
              </a:rPr>
              <a:t>Ana</a:t>
            </a:r>
            <a:r>
              <a:rPr dirty="0" sz="1300" spc="-2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Claudia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do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Nascimento</a:t>
            </a:r>
            <a:r>
              <a:rPr dirty="0" sz="1300" spc="-1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Silva</a:t>
            </a:r>
            <a:r>
              <a:rPr dirty="0" sz="1300" spc="-2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–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Matr.</a:t>
            </a:r>
            <a:r>
              <a:rPr dirty="0" sz="1300" spc="-65">
                <a:latin typeface="Arial MT"/>
                <a:cs typeface="Arial MT"/>
              </a:rPr>
              <a:t> </a:t>
            </a:r>
            <a:r>
              <a:rPr dirty="0" sz="1300" spc="-20">
                <a:latin typeface="Arial MT"/>
                <a:cs typeface="Arial MT"/>
              </a:rPr>
              <a:t>19180</a:t>
            </a:r>
            <a:endParaRPr sz="1300">
              <a:latin typeface="Arial MT"/>
              <a:cs typeface="Arial MT"/>
            </a:endParaRPr>
          </a:p>
          <a:p>
            <a:pPr marL="517525" indent="-227965">
              <a:lnSpc>
                <a:spcPts val="1500"/>
              </a:lnSpc>
              <a:buAutoNum type="arabicPeriod"/>
              <a:tabLst>
                <a:tab pos="517525" algn="l"/>
              </a:tabLst>
            </a:pPr>
            <a:r>
              <a:rPr dirty="0" sz="1300">
                <a:latin typeface="Arial MT"/>
                <a:cs typeface="Arial MT"/>
              </a:rPr>
              <a:t>João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Marcos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Batista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Nunes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–</a:t>
            </a:r>
            <a:r>
              <a:rPr dirty="0" sz="1300" spc="-1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Matr.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19748</a:t>
            </a:r>
            <a:endParaRPr sz="1300">
              <a:latin typeface="Arial MT"/>
              <a:cs typeface="Arial MT"/>
            </a:endParaRPr>
          </a:p>
          <a:p>
            <a:pPr marL="517525" indent="-227965">
              <a:lnSpc>
                <a:spcPts val="1490"/>
              </a:lnSpc>
              <a:buAutoNum type="arabicPeriod"/>
              <a:tabLst>
                <a:tab pos="517525" algn="l"/>
              </a:tabLst>
            </a:pPr>
            <a:r>
              <a:rPr dirty="0" sz="1300">
                <a:latin typeface="Arial MT"/>
                <a:cs typeface="Arial MT"/>
              </a:rPr>
              <a:t>Catiane</a:t>
            </a:r>
            <a:r>
              <a:rPr dirty="0" sz="1300" spc="-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de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Carvalho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–</a:t>
            </a:r>
            <a:r>
              <a:rPr dirty="0" sz="1300" spc="-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Matr.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290435332</a:t>
            </a:r>
            <a:endParaRPr sz="1300">
              <a:latin typeface="Arial MT"/>
              <a:cs typeface="Arial MT"/>
            </a:endParaRPr>
          </a:p>
          <a:p>
            <a:pPr marL="517525" indent="-227965">
              <a:lnSpc>
                <a:spcPts val="1500"/>
              </a:lnSpc>
              <a:buAutoNum type="arabicPeriod"/>
              <a:tabLst>
                <a:tab pos="517525" algn="l"/>
              </a:tabLst>
            </a:pPr>
            <a:r>
              <a:rPr dirty="0" sz="1300">
                <a:latin typeface="Arial MT"/>
                <a:cs typeface="Arial MT"/>
              </a:rPr>
              <a:t>Sandra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Regina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Lucas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da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Silva</a:t>
            </a:r>
            <a:r>
              <a:rPr dirty="0" sz="1300" spc="-1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–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Matr.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2904350035</a:t>
            </a:r>
            <a:endParaRPr sz="1300">
              <a:latin typeface="Arial MT"/>
              <a:cs typeface="Arial MT"/>
            </a:endParaRPr>
          </a:p>
          <a:p>
            <a:pPr marL="517525" indent="-227965">
              <a:lnSpc>
                <a:spcPts val="1535"/>
              </a:lnSpc>
              <a:buAutoNum type="arabicPeriod"/>
              <a:tabLst>
                <a:tab pos="517525" algn="l"/>
              </a:tabLst>
            </a:pPr>
            <a:r>
              <a:rPr dirty="0" sz="1300">
                <a:latin typeface="Arial MT"/>
                <a:cs typeface="Arial MT"/>
              </a:rPr>
              <a:t>Adriana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Maria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Novaes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de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Abreu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–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Matr.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290433391</a:t>
            </a: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Arial MT"/>
              <a:cs typeface="Arial MT"/>
            </a:endParaRPr>
          </a:p>
          <a:p>
            <a:pPr algn="just" marL="12700" marR="6985">
              <a:lnSpc>
                <a:spcPts val="1510"/>
              </a:lnSpc>
            </a:pPr>
            <a:r>
              <a:rPr dirty="0" sz="1300">
                <a:latin typeface="Arial MT"/>
                <a:cs typeface="Arial MT"/>
              </a:rPr>
              <a:t>Art.</a:t>
            </a:r>
            <a:r>
              <a:rPr dirty="0" sz="1300" spc="2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2º</a:t>
            </a:r>
            <a:r>
              <a:rPr dirty="0" sz="1300" spc="26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-</a:t>
            </a:r>
            <a:r>
              <a:rPr dirty="0" sz="1300" spc="26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Esta</a:t>
            </a:r>
            <a:r>
              <a:rPr dirty="0" sz="1300" spc="2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portaria</a:t>
            </a:r>
            <a:r>
              <a:rPr dirty="0" sz="1300" spc="26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entre</a:t>
            </a:r>
            <a:r>
              <a:rPr dirty="0" sz="1300" spc="27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em</a:t>
            </a:r>
            <a:r>
              <a:rPr dirty="0" sz="1300" spc="2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vigor</a:t>
            </a:r>
            <a:r>
              <a:rPr dirty="0" sz="1300" spc="254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na</a:t>
            </a:r>
            <a:r>
              <a:rPr dirty="0" sz="1300" spc="2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data</a:t>
            </a:r>
            <a:r>
              <a:rPr dirty="0" sz="1300" spc="254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de</a:t>
            </a:r>
            <a:r>
              <a:rPr dirty="0" sz="1300" spc="25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sua</a:t>
            </a:r>
            <a:r>
              <a:rPr dirty="0" sz="1300" spc="27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publicação,</a:t>
            </a:r>
            <a:r>
              <a:rPr dirty="0" sz="1300" spc="254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revogadas</a:t>
            </a:r>
            <a:r>
              <a:rPr dirty="0" sz="1300" spc="250">
                <a:latin typeface="Arial MT"/>
                <a:cs typeface="Arial MT"/>
              </a:rPr>
              <a:t> </a:t>
            </a:r>
            <a:r>
              <a:rPr dirty="0" sz="1300" spc="-25">
                <a:latin typeface="Arial MT"/>
                <a:cs typeface="Arial MT"/>
              </a:rPr>
              <a:t>as </a:t>
            </a:r>
            <a:r>
              <a:rPr dirty="0" sz="1300">
                <a:latin typeface="Arial MT"/>
                <a:cs typeface="Arial MT"/>
              </a:rPr>
              <a:t>disposições</a:t>
            </a:r>
            <a:r>
              <a:rPr dirty="0" sz="1300" spc="-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em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contrário.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12767" y="7219314"/>
            <a:ext cx="283146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>
                <a:latin typeface="Arial MT"/>
                <a:cs typeface="Arial MT"/>
              </a:rPr>
              <a:t>Registre-</a:t>
            </a:r>
            <a:r>
              <a:rPr dirty="0" sz="1300">
                <a:latin typeface="Arial MT"/>
                <a:cs typeface="Arial MT"/>
              </a:rPr>
              <a:t>se,</a:t>
            </a:r>
            <a:r>
              <a:rPr dirty="0" sz="1300" spc="-5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Publique-</a:t>
            </a:r>
            <a:r>
              <a:rPr dirty="0" sz="1300">
                <a:latin typeface="Arial MT"/>
                <a:cs typeface="Arial MT"/>
              </a:rPr>
              <a:t>se</a:t>
            </a:r>
            <a:r>
              <a:rPr dirty="0" sz="1300" spc="-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</a:t>
            </a:r>
            <a:r>
              <a:rPr dirty="0" sz="1300" spc="-5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Cumpra-</a:t>
            </a:r>
            <a:r>
              <a:rPr dirty="0" sz="1300" spc="-25">
                <a:latin typeface="Arial MT"/>
                <a:cs typeface="Arial MT"/>
              </a:rPr>
              <a:t>se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11726" y="8633840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423545" marR="5080" indent="-411480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</dc:creator>
  <dcterms:created xsi:type="dcterms:W3CDTF">2026-01-07T13:40:06Z</dcterms:created>
  <dcterms:modified xsi:type="dcterms:W3CDTF">2026-01-07T13:40:06Z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2026-01-07T00:00:00Z</vt:filetime>
  </property>
  <property fmtid="{D5CDD505-2E9C-101B-9397-08002B2CF9AE}" pid="5" name="Producer">
    <vt:lpwstr>www.ilovepdf.com</vt:lpwstr>
  </property>
</Properties>
</file>