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941067" y="2265674"/>
            <a:ext cx="376809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1403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DEZEMBRO 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3492494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5069833"/>
            <a:ext cx="6237605" cy="90995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Tatiane</a:t>
            </a:r>
            <a:r>
              <a:rPr dirty="0" sz="1200" spc="1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Kristine</a:t>
            </a:r>
            <a:r>
              <a:rPr dirty="0" sz="1200" spc="1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Trindade</a:t>
            </a:r>
            <a:r>
              <a:rPr dirty="0" sz="1200" spc="1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Castro</a:t>
            </a:r>
            <a:r>
              <a:rPr dirty="0" sz="1200" spc="1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Soares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nº. </a:t>
            </a:r>
            <a:r>
              <a:rPr dirty="0" sz="1200" b="1">
                <a:latin typeface="Arial"/>
                <a:cs typeface="Arial"/>
              </a:rPr>
              <a:t>14693,</a:t>
            </a:r>
            <a:r>
              <a:rPr dirty="0" sz="1200" spc="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01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(um)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 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acordo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Servidores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17/11/2025</a:t>
            </a:r>
            <a:r>
              <a:rPr dirty="0" sz="1200" spc="35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17/11/2025,</a:t>
            </a:r>
            <a:r>
              <a:rPr dirty="0" sz="1200" spc="35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BIM: </a:t>
            </a:r>
            <a:r>
              <a:rPr dirty="0" sz="1200" spc="-10" b="1">
                <a:latin typeface="Arial"/>
                <a:cs typeface="Arial"/>
              </a:rPr>
              <a:t>1572/2025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6647174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297683" y="8222990"/>
            <a:ext cx="2608580" cy="55943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Jonathan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Carlos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Werneck </a:t>
            </a:r>
            <a:r>
              <a:rPr dirty="0" sz="1200" b="1">
                <a:latin typeface="Arial"/>
                <a:cs typeface="Arial"/>
              </a:rPr>
              <a:t>Secretário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  <a:p>
            <a:pPr marL="655320">
              <a:lnSpc>
                <a:spcPts val="1345"/>
              </a:lnSpc>
            </a:pPr>
            <a:r>
              <a:rPr dirty="0" sz="1200" b="1">
                <a:latin typeface="Arial"/>
                <a:cs typeface="Arial"/>
              </a:rPr>
              <a:t>Matr.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290433926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- 9 PORTARIA DE LIC MEDICA modelo _1_10</dc:title>
  <dcterms:created xsi:type="dcterms:W3CDTF">2026-01-07T15:13:53Z</dcterms:created>
  <dcterms:modified xsi:type="dcterms:W3CDTF">2026-01-07T15:13:53Z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LastSaved">
    <vt:filetime>2026-01-07T00:00:00Z</vt:filetime>
  </property>
  <property fmtid="{D5CDD505-2E9C-101B-9397-08002B2CF9AE}" pid="4" name="Producer">
    <vt:lpwstr>Microsoft: Print To PDF</vt:lpwstr>
  </property>
</Properties>
</file>