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33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Rejane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Alcântara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Camargo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2778,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1569/2025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683" y="8047730"/>
            <a:ext cx="260858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32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2026-01-07T15:18:15Z</dcterms:created>
  <dcterms:modified xsi:type="dcterms:W3CDTF">2026-01-07T15:18:15Z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