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1405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Paulo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Henrique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11629,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17/01/2026,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1567/2025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2026-01-07T15:21:40Z</dcterms:created>
  <dcterms:modified xsi:type="dcterms:W3CDTF">2026-01-07T15:21:40Z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